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73" r:id="rId8"/>
    <p:sldId id="274" r:id="rId9"/>
    <p:sldId id="262" r:id="rId10"/>
    <p:sldId id="27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mailto:sincharc@co.washington.pa.us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mailto:sincharc@co.washington.pa.u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13890-D08C-4D11-80DF-69F928BD6B94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9FCD7F6-FF3A-4768-B353-4DF4BCBC4277}">
      <dgm:prSet/>
      <dgm:spPr/>
      <dgm:t>
        <a:bodyPr/>
        <a:lstStyle/>
        <a:p>
          <a:r>
            <a:rPr lang="en-US" dirty="0"/>
            <a:t>Approximately 72,630 acres countywide</a:t>
          </a:r>
        </a:p>
      </dgm:t>
    </dgm:pt>
    <dgm:pt modelId="{FF97B324-8D10-436B-A8CB-C5D10BFA8900}" type="parTrans" cxnId="{5BEB70FE-48CB-4A60-8FBC-D6D934BDEB74}">
      <dgm:prSet/>
      <dgm:spPr/>
      <dgm:t>
        <a:bodyPr/>
        <a:lstStyle/>
        <a:p>
          <a:endParaRPr lang="en-US"/>
        </a:p>
      </dgm:t>
    </dgm:pt>
    <dgm:pt modelId="{3865566B-D199-483F-A272-341E51102A12}" type="sibTrans" cxnId="{5BEB70FE-48CB-4A60-8FBC-D6D934BDEB74}">
      <dgm:prSet/>
      <dgm:spPr/>
      <dgm:t>
        <a:bodyPr/>
        <a:lstStyle/>
        <a:p>
          <a:endParaRPr lang="en-US"/>
        </a:p>
      </dgm:t>
    </dgm:pt>
    <dgm:pt modelId="{E910AC11-05CB-438C-A3FA-CF947E8A36A7}">
      <dgm:prSet/>
      <dgm:spPr/>
      <dgm:t>
        <a:bodyPr/>
        <a:lstStyle/>
        <a:p>
          <a:r>
            <a:rPr lang="en-US" dirty="0"/>
            <a:t>28 of 66 municipalities </a:t>
          </a:r>
        </a:p>
      </dgm:t>
    </dgm:pt>
    <dgm:pt modelId="{F9060C53-800F-4F2F-BDCB-956DF24FC655}" type="parTrans" cxnId="{6E30F35D-32DE-40AE-BBBF-BFD07AA1399B}">
      <dgm:prSet/>
      <dgm:spPr/>
      <dgm:t>
        <a:bodyPr/>
        <a:lstStyle/>
        <a:p>
          <a:endParaRPr lang="en-US"/>
        </a:p>
      </dgm:t>
    </dgm:pt>
    <dgm:pt modelId="{2E3830F2-6A0F-4573-AA05-D290F294212F}" type="sibTrans" cxnId="{6E30F35D-32DE-40AE-BBBF-BFD07AA1399B}">
      <dgm:prSet/>
      <dgm:spPr/>
      <dgm:t>
        <a:bodyPr/>
        <a:lstStyle/>
        <a:p>
          <a:endParaRPr lang="en-US"/>
        </a:p>
      </dgm:t>
    </dgm:pt>
    <dgm:pt modelId="{CCD16047-DA4B-4291-93A5-D010D5076D20}">
      <dgm:prSet/>
      <dgm:spPr/>
      <dgm:t>
        <a:bodyPr/>
        <a:lstStyle/>
        <a:p>
          <a:r>
            <a:rPr lang="en-US"/>
            <a:t>Pop Quiz – Which municipality has the most land in ASA?</a:t>
          </a:r>
        </a:p>
      </dgm:t>
    </dgm:pt>
    <dgm:pt modelId="{E5258C99-5D32-4367-89A0-FC3BAD4E70F7}" type="parTrans" cxnId="{58BA3267-B547-4EC6-8564-DEC4D133E33B}">
      <dgm:prSet/>
      <dgm:spPr/>
      <dgm:t>
        <a:bodyPr/>
        <a:lstStyle/>
        <a:p>
          <a:endParaRPr lang="en-US"/>
        </a:p>
      </dgm:t>
    </dgm:pt>
    <dgm:pt modelId="{431AE097-0923-40C3-BC9C-5D100B33F2CC}" type="sibTrans" cxnId="{58BA3267-B547-4EC6-8564-DEC4D133E33B}">
      <dgm:prSet/>
      <dgm:spPr/>
      <dgm:t>
        <a:bodyPr/>
        <a:lstStyle/>
        <a:p>
          <a:endParaRPr lang="en-US"/>
        </a:p>
      </dgm:t>
    </dgm:pt>
    <dgm:pt modelId="{C8748A9B-E25D-44E9-A839-018F2E8360DF}" type="pres">
      <dgm:prSet presAssocID="{4F513890-D08C-4D11-80DF-69F928BD6B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FC6490-CDA7-4F02-A6F5-EE5C8F927DA8}" type="pres">
      <dgm:prSet presAssocID="{E9FCD7F6-FF3A-4768-B353-4DF4BCBC4277}" presName="hierRoot1" presStyleCnt="0"/>
      <dgm:spPr/>
    </dgm:pt>
    <dgm:pt modelId="{FC1D9533-2A34-4CF4-8E9F-D959C56811F8}" type="pres">
      <dgm:prSet presAssocID="{E9FCD7F6-FF3A-4768-B353-4DF4BCBC4277}" presName="composite" presStyleCnt="0"/>
      <dgm:spPr/>
    </dgm:pt>
    <dgm:pt modelId="{425F0274-EBCC-40B4-84C7-FAE23590A209}" type="pres">
      <dgm:prSet presAssocID="{E9FCD7F6-FF3A-4768-B353-4DF4BCBC4277}" presName="background" presStyleLbl="node0" presStyleIdx="0" presStyleCnt="3"/>
      <dgm:spPr/>
    </dgm:pt>
    <dgm:pt modelId="{502D8E36-10A7-4868-9841-5C03BC0170B5}" type="pres">
      <dgm:prSet presAssocID="{E9FCD7F6-FF3A-4768-B353-4DF4BCBC4277}" presName="text" presStyleLbl="fgAcc0" presStyleIdx="0" presStyleCnt="3">
        <dgm:presLayoutVars>
          <dgm:chPref val="3"/>
        </dgm:presLayoutVars>
      </dgm:prSet>
      <dgm:spPr/>
    </dgm:pt>
    <dgm:pt modelId="{935048F3-ECFD-4597-8200-34C78C58ECE3}" type="pres">
      <dgm:prSet presAssocID="{E9FCD7F6-FF3A-4768-B353-4DF4BCBC4277}" presName="hierChild2" presStyleCnt="0"/>
      <dgm:spPr/>
    </dgm:pt>
    <dgm:pt modelId="{EE0E6FC8-924A-4007-99BF-A97416978DCA}" type="pres">
      <dgm:prSet presAssocID="{E910AC11-05CB-438C-A3FA-CF947E8A36A7}" presName="hierRoot1" presStyleCnt="0"/>
      <dgm:spPr/>
    </dgm:pt>
    <dgm:pt modelId="{26245186-1DB0-476C-B346-01F9BE927D65}" type="pres">
      <dgm:prSet presAssocID="{E910AC11-05CB-438C-A3FA-CF947E8A36A7}" presName="composite" presStyleCnt="0"/>
      <dgm:spPr/>
    </dgm:pt>
    <dgm:pt modelId="{0785519A-0DC7-40C5-90B5-1626A7300F6B}" type="pres">
      <dgm:prSet presAssocID="{E910AC11-05CB-438C-A3FA-CF947E8A36A7}" presName="background" presStyleLbl="node0" presStyleIdx="1" presStyleCnt="3"/>
      <dgm:spPr/>
    </dgm:pt>
    <dgm:pt modelId="{941A82BC-92E2-488B-8F68-659A3FE6A969}" type="pres">
      <dgm:prSet presAssocID="{E910AC11-05CB-438C-A3FA-CF947E8A36A7}" presName="text" presStyleLbl="fgAcc0" presStyleIdx="1" presStyleCnt="3">
        <dgm:presLayoutVars>
          <dgm:chPref val="3"/>
        </dgm:presLayoutVars>
      </dgm:prSet>
      <dgm:spPr/>
    </dgm:pt>
    <dgm:pt modelId="{7CC865D9-BB49-4578-AD2A-076E1535C621}" type="pres">
      <dgm:prSet presAssocID="{E910AC11-05CB-438C-A3FA-CF947E8A36A7}" presName="hierChild2" presStyleCnt="0"/>
      <dgm:spPr/>
    </dgm:pt>
    <dgm:pt modelId="{AAA54F9A-97BD-41DB-9C16-5D86233424A1}" type="pres">
      <dgm:prSet presAssocID="{CCD16047-DA4B-4291-93A5-D010D5076D20}" presName="hierRoot1" presStyleCnt="0"/>
      <dgm:spPr/>
    </dgm:pt>
    <dgm:pt modelId="{6D501A65-63D5-4E85-9150-EC052521472B}" type="pres">
      <dgm:prSet presAssocID="{CCD16047-DA4B-4291-93A5-D010D5076D20}" presName="composite" presStyleCnt="0"/>
      <dgm:spPr/>
    </dgm:pt>
    <dgm:pt modelId="{25C1204A-E347-4D99-9CBF-57DF1A7D7D7E}" type="pres">
      <dgm:prSet presAssocID="{CCD16047-DA4B-4291-93A5-D010D5076D20}" presName="background" presStyleLbl="node0" presStyleIdx="2" presStyleCnt="3"/>
      <dgm:spPr/>
    </dgm:pt>
    <dgm:pt modelId="{39143C3F-83F0-41B6-9433-670ED25A0F82}" type="pres">
      <dgm:prSet presAssocID="{CCD16047-DA4B-4291-93A5-D010D5076D20}" presName="text" presStyleLbl="fgAcc0" presStyleIdx="2" presStyleCnt="3">
        <dgm:presLayoutVars>
          <dgm:chPref val="3"/>
        </dgm:presLayoutVars>
      </dgm:prSet>
      <dgm:spPr/>
    </dgm:pt>
    <dgm:pt modelId="{704BCF5F-EBA6-47EA-88A5-39B47574D288}" type="pres">
      <dgm:prSet presAssocID="{CCD16047-DA4B-4291-93A5-D010D5076D20}" presName="hierChild2" presStyleCnt="0"/>
      <dgm:spPr/>
    </dgm:pt>
  </dgm:ptLst>
  <dgm:cxnLst>
    <dgm:cxn modelId="{906E2831-9892-409C-8803-EED8FB82207A}" type="presOf" srcId="{4F513890-D08C-4D11-80DF-69F928BD6B94}" destId="{C8748A9B-E25D-44E9-A839-018F2E8360DF}" srcOrd="0" destOrd="0" presId="urn:microsoft.com/office/officeart/2005/8/layout/hierarchy1"/>
    <dgm:cxn modelId="{6E30F35D-32DE-40AE-BBBF-BFD07AA1399B}" srcId="{4F513890-D08C-4D11-80DF-69F928BD6B94}" destId="{E910AC11-05CB-438C-A3FA-CF947E8A36A7}" srcOrd="1" destOrd="0" parTransId="{F9060C53-800F-4F2F-BDCB-956DF24FC655}" sibTransId="{2E3830F2-6A0F-4573-AA05-D290F294212F}"/>
    <dgm:cxn modelId="{58BA3267-B547-4EC6-8564-DEC4D133E33B}" srcId="{4F513890-D08C-4D11-80DF-69F928BD6B94}" destId="{CCD16047-DA4B-4291-93A5-D010D5076D20}" srcOrd="2" destOrd="0" parTransId="{E5258C99-5D32-4367-89A0-FC3BAD4E70F7}" sibTransId="{431AE097-0923-40C3-BC9C-5D100B33F2CC}"/>
    <dgm:cxn modelId="{7CC88FA0-4E07-4CA0-8170-0E3E04BD97EA}" type="presOf" srcId="{CCD16047-DA4B-4291-93A5-D010D5076D20}" destId="{39143C3F-83F0-41B6-9433-670ED25A0F82}" srcOrd="0" destOrd="0" presId="urn:microsoft.com/office/officeart/2005/8/layout/hierarchy1"/>
    <dgm:cxn modelId="{CA0259C3-6B56-4A8D-80CE-85A2FBAA8872}" type="presOf" srcId="{E9FCD7F6-FF3A-4768-B353-4DF4BCBC4277}" destId="{502D8E36-10A7-4868-9841-5C03BC0170B5}" srcOrd="0" destOrd="0" presId="urn:microsoft.com/office/officeart/2005/8/layout/hierarchy1"/>
    <dgm:cxn modelId="{BDDC50CA-3695-4A14-BB37-43DEB7B3986F}" type="presOf" srcId="{E910AC11-05CB-438C-A3FA-CF947E8A36A7}" destId="{941A82BC-92E2-488B-8F68-659A3FE6A969}" srcOrd="0" destOrd="0" presId="urn:microsoft.com/office/officeart/2005/8/layout/hierarchy1"/>
    <dgm:cxn modelId="{5BEB70FE-48CB-4A60-8FBC-D6D934BDEB74}" srcId="{4F513890-D08C-4D11-80DF-69F928BD6B94}" destId="{E9FCD7F6-FF3A-4768-B353-4DF4BCBC4277}" srcOrd="0" destOrd="0" parTransId="{FF97B324-8D10-436B-A8CB-C5D10BFA8900}" sibTransId="{3865566B-D199-483F-A272-341E51102A12}"/>
    <dgm:cxn modelId="{93E7BE1E-FF68-46B0-9ACF-44BA4541739F}" type="presParOf" srcId="{C8748A9B-E25D-44E9-A839-018F2E8360DF}" destId="{94FC6490-CDA7-4F02-A6F5-EE5C8F927DA8}" srcOrd="0" destOrd="0" presId="urn:microsoft.com/office/officeart/2005/8/layout/hierarchy1"/>
    <dgm:cxn modelId="{678488FE-E158-4700-A656-C5BED0856C44}" type="presParOf" srcId="{94FC6490-CDA7-4F02-A6F5-EE5C8F927DA8}" destId="{FC1D9533-2A34-4CF4-8E9F-D959C56811F8}" srcOrd="0" destOrd="0" presId="urn:microsoft.com/office/officeart/2005/8/layout/hierarchy1"/>
    <dgm:cxn modelId="{D2B6DADA-ED52-407C-B714-6A3A9B189CB3}" type="presParOf" srcId="{FC1D9533-2A34-4CF4-8E9F-D959C56811F8}" destId="{425F0274-EBCC-40B4-84C7-FAE23590A209}" srcOrd="0" destOrd="0" presId="urn:microsoft.com/office/officeart/2005/8/layout/hierarchy1"/>
    <dgm:cxn modelId="{0356D93D-8398-4EB4-85C3-E4FB2DE2B0D1}" type="presParOf" srcId="{FC1D9533-2A34-4CF4-8E9F-D959C56811F8}" destId="{502D8E36-10A7-4868-9841-5C03BC0170B5}" srcOrd="1" destOrd="0" presId="urn:microsoft.com/office/officeart/2005/8/layout/hierarchy1"/>
    <dgm:cxn modelId="{0433F242-3E30-4CA8-B64E-92230A7B4F6B}" type="presParOf" srcId="{94FC6490-CDA7-4F02-A6F5-EE5C8F927DA8}" destId="{935048F3-ECFD-4597-8200-34C78C58ECE3}" srcOrd="1" destOrd="0" presId="urn:microsoft.com/office/officeart/2005/8/layout/hierarchy1"/>
    <dgm:cxn modelId="{0114DBA9-44C8-4B59-85C4-8E5962B6E061}" type="presParOf" srcId="{C8748A9B-E25D-44E9-A839-018F2E8360DF}" destId="{EE0E6FC8-924A-4007-99BF-A97416978DCA}" srcOrd="1" destOrd="0" presId="urn:microsoft.com/office/officeart/2005/8/layout/hierarchy1"/>
    <dgm:cxn modelId="{216873C5-FA88-4683-9D1B-CDBED66A1361}" type="presParOf" srcId="{EE0E6FC8-924A-4007-99BF-A97416978DCA}" destId="{26245186-1DB0-476C-B346-01F9BE927D65}" srcOrd="0" destOrd="0" presId="urn:microsoft.com/office/officeart/2005/8/layout/hierarchy1"/>
    <dgm:cxn modelId="{61446F62-27C1-45BC-919D-82C5FB73B5E8}" type="presParOf" srcId="{26245186-1DB0-476C-B346-01F9BE927D65}" destId="{0785519A-0DC7-40C5-90B5-1626A7300F6B}" srcOrd="0" destOrd="0" presId="urn:microsoft.com/office/officeart/2005/8/layout/hierarchy1"/>
    <dgm:cxn modelId="{9DDDF069-028A-4FCC-909A-863F2D81F11B}" type="presParOf" srcId="{26245186-1DB0-476C-B346-01F9BE927D65}" destId="{941A82BC-92E2-488B-8F68-659A3FE6A969}" srcOrd="1" destOrd="0" presId="urn:microsoft.com/office/officeart/2005/8/layout/hierarchy1"/>
    <dgm:cxn modelId="{40E2367D-8F40-410F-94E7-D8C07E908F13}" type="presParOf" srcId="{EE0E6FC8-924A-4007-99BF-A97416978DCA}" destId="{7CC865D9-BB49-4578-AD2A-076E1535C621}" srcOrd="1" destOrd="0" presId="urn:microsoft.com/office/officeart/2005/8/layout/hierarchy1"/>
    <dgm:cxn modelId="{2BA5B99A-5334-4B41-A334-48FD3D23807A}" type="presParOf" srcId="{C8748A9B-E25D-44E9-A839-018F2E8360DF}" destId="{AAA54F9A-97BD-41DB-9C16-5D86233424A1}" srcOrd="2" destOrd="0" presId="urn:microsoft.com/office/officeart/2005/8/layout/hierarchy1"/>
    <dgm:cxn modelId="{3759E1A6-C6FA-4F84-8121-72E5B1DCE55C}" type="presParOf" srcId="{AAA54F9A-97BD-41DB-9C16-5D86233424A1}" destId="{6D501A65-63D5-4E85-9150-EC052521472B}" srcOrd="0" destOrd="0" presId="urn:microsoft.com/office/officeart/2005/8/layout/hierarchy1"/>
    <dgm:cxn modelId="{AFC3F7F0-F175-43C2-B455-882904E19773}" type="presParOf" srcId="{6D501A65-63D5-4E85-9150-EC052521472B}" destId="{25C1204A-E347-4D99-9CBF-57DF1A7D7D7E}" srcOrd="0" destOrd="0" presId="urn:microsoft.com/office/officeart/2005/8/layout/hierarchy1"/>
    <dgm:cxn modelId="{621775FE-E850-4B44-8C78-07CF22C87759}" type="presParOf" srcId="{6D501A65-63D5-4E85-9150-EC052521472B}" destId="{39143C3F-83F0-41B6-9433-670ED25A0F82}" srcOrd="1" destOrd="0" presId="urn:microsoft.com/office/officeart/2005/8/layout/hierarchy1"/>
    <dgm:cxn modelId="{8730F379-B62A-40F0-8BD6-A2D533E831E8}" type="presParOf" srcId="{AAA54F9A-97BD-41DB-9C16-5D86233424A1}" destId="{704BCF5F-EBA6-47EA-88A5-39B47574D2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89F3EA-2A61-4DC3-AEFA-791EA7A281E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1BA827-0973-4E0D-8C6D-39378CEEF8D4}">
      <dgm:prSet/>
      <dgm:spPr/>
      <dgm:t>
        <a:bodyPr/>
        <a:lstStyle/>
        <a:p>
          <a:r>
            <a:rPr lang="en-US"/>
            <a:t>Limited protection from local nuisance regulations</a:t>
          </a:r>
        </a:p>
      </dgm:t>
    </dgm:pt>
    <dgm:pt modelId="{06C3F0B8-7675-4F55-B52F-D6D69E2F3C27}" type="parTrans" cxnId="{B0D702CC-528C-4B5E-B5E3-4EBFC0FCB10F}">
      <dgm:prSet/>
      <dgm:spPr/>
      <dgm:t>
        <a:bodyPr/>
        <a:lstStyle/>
        <a:p>
          <a:endParaRPr lang="en-US"/>
        </a:p>
      </dgm:t>
    </dgm:pt>
    <dgm:pt modelId="{738C170B-0456-46CF-9FC8-0E2C14A09FDF}" type="sibTrans" cxnId="{B0D702CC-528C-4B5E-B5E3-4EBFC0FCB10F}">
      <dgm:prSet/>
      <dgm:spPr/>
      <dgm:t>
        <a:bodyPr/>
        <a:lstStyle/>
        <a:p>
          <a:endParaRPr lang="en-US"/>
        </a:p>
      </dgm:t>
    </dgm:pt>
    <dgm:pt modelId="{F195B9B4-D9B2-4831-B025-1E76051A44C4}">
      <dgm:prSet/>
      <dgm:spPr/>
      <dgm:t>
        <a:bodyPr/>
        <a:lstStyle/>
        <a:p>
          <a:r>
            <a:rPr lang="en-US" dirty="0"/>
            <a:t>Limited protection from condemnation of land</a:t>
          </a:r>
        </a:p>
      </dgm:t>
    </dgm:pt>
    <dgm:pt modelId="{D7F349C3-615C-4AE4-A302-7F443D7DD15C}" type="parTrans" cxnId="{0AB11902-B6C1-4241-9F81-329B915DA76D}">
      <dgm:prSet/>
      <dgm:spPr/>
      <dgm:t>
        <a:bodyPr/>
        <a:lstStyle/>
        <a:p>
          <a:endParaRPr lang="en-US"/>
        </a:p>
      </dgm:t>
    </dgm:pt>
    <dgm:pt modelId="{642E885C-A51E-43D0-AB34-6970C8B72484}" type="sibTrans" cxnId="{0AB11902-B6C1-4241-9F81-329B915DA76D}">
      <dgm:prSet/>
      <dgm:spPr/>
      <dgm:t>
        <a:bodyPr/>
        <a:lstStyle/>
        <a:p>
          <a:endParaRPr lang="en-US"/>
        </a:p>
      </dgm:t>
    </dgm:pt>
    <dgm:pt modelId="{C2D9F548-F442-4EFD-93F5-B0E7304926E1}">
      <dgm:prSet/>
      <dgm:spPr/>
      <dgm:t>
        <a:bodyPr/>
        <a:lstStyle/>
        <a:p>
          <a:r>
            <a:rPr lang="en-US" dirty="0"/>
            <a:t>Pre-requisite to apply to the farmland preservation program </a:t>
          </a:r>
        </a:p>
      </dgm:t>
    </dgm:pt>
    <dgm:pt modelId="{A46E7E16-DB1D-4C25-AF94-EA9E1744387B}" type="parTrans" cxnId="{42964916-6CA8-4EB8-81BB-716621FD60B8}">
      <dgm:prSet/>
      <dgm:spPr/>
      <dgm:t>
        <a:bodyPr/>
        <a:lstStyle/>
        <a:p>
          <a:endParaRPr lang="en-US"/>
        </a:p>
      </dgm:t>
    </dgm:pt>
    <dgm:pt modelId="{82EB375B-0700-40A9-AA40-5B7BC06CE176}" type="sibTrans" cxnId="{42964916-6CA8-4EB8-81BB-716621FD60B8}">
      <dgm:prSet/>
      <dgm:spPr/>
      <dgm:t>
        <a:bodyPr/>
        <a:lstStyle/>
        <a:p>
          <a:endParaRPr lang="en-US"/>
        </a:p>
      </dgm:t>
    </dgm:pt>
    <dgm:pt modelId="{8C4D272B-F1F5-4B5F-AEEB-B5CB847CB4A2}" type="pres">
      <dgm:prSet presAssocID="{1D89F3EA-2A61-4DC3-AEFA-791EA7A281EB}" presName="vert0" presStyleCnt="0">
        <dgm:presLayoutVars>
          <dgm:dir/>
          <dgm:animOne val="branch"/>
          <dgm:animLvl val="lvl"/>
        </dgm:presLayoutVars>
      </dgm:prSet>
      <dgm:spPr/>
    </dgm:pt>
    <dgm:pt modelId="{6384C6D2-C6AC-4A65-8956-54FCF4003F4E}" type="pres">
      <dgm:prSet presAssocID="{AA1BA827-0973-4E0D-8C6D-39378CEEF8D4}" presName="thickLine" presStyleLbl="alignNode1" presStyleIdx="0" presStyleCnt="3"/>
      <dgm:spPr/>
    </dgm:pt>
    <dgm:pt modelId="{A1243903-3190-4D32-BD9A-CAA351482298}" type="pres">
      <dgm:prSet presAssocID="{AA1BA827-0973-4E0D-8C6D-39378CEEF8D4}" presName="horz1" presStyleCnt="0"/>
      <dgm:spPr/>
    </dgm:pt>
    <dgm:pt modelId="{EE01054C-79BD-49BA-A1AC-1559E99C07A6}" type="pres">
      <dgm:prSet presAssocID="{AA1BA827-0973-4E0D-8C6D-39378CEEF8D4}" presName="tx1" presStyleLbl="revTx" presStyleIdx="0" presStyleCnt="3"/>
      <dgm:spPr/>
    </dgm:pt>
    <dgm:pt modelId="{BC62C118-B582-4132-AA6B-859822D3BF96}" type="pres">
      <dgm:prSet presAssocID="{AA1BA827-0973-4E0D-8C6D-39378CEEF8D4}" presName="vert1" presStyleCnt="0"/>
      <dgm:spPr/>
    </dgm:pt>
    <dgm:pt modelId="{6E8A40EB-8E9D-4C32-9707-E9622A1D694F}" type="pres">
      <dgm:prSet presAssocID="{F195B9B4-D9B2-4831-B025-1E76051A44C4}" presName="thickLine" presStyleLbl="alignNode1" presStyleIdx="1" presStyleCnt="3"/>
      <dgm:spPr/>
    </dgm:pt>
    <dgm:pt modelId="{73E21C42-F256-4B77-933B-9CE5C39EEAE0}" type="pres">
      <dgm:prSet presAssocID="{F195B9B4-D9B2-4831-B025-1E76051A44C4}" presName="horz1" presStyleCnt="0"/>
      <dgm:spPr/>
    </dgm:pt>
    <dgm:pt modelId="{BD61F30C-2327-403B-89B4-E0226B6AB8A3}" type="pres">
      <dgm:prSet presAssocID="{F195B9B4-D9B2-4831-B025-1E76051A44C4}" presName="tx1" presStyleLbl="revTx" presStyleIdx="1" presStyleCnt="3"/>
      <dgm:spPr/>
    </dgm:pt>
    <dgm:pt modelId="{AA838515-6819-4574-917D-6436A88DBD9F}" type="pres">
      <dgm:prSet presAssocID="{F195B9B4-D9B2-4831-B025-1E76051A44C4}" presName="vert1" presStyleCnt="0"/>
      <dgm:spPr/>
    </dgm:pt>
    <dgm:pt modelId="{799FDA41-71B8-4660-8B34-DE3AB49F252A}" type="pres">
      <dgm:prSet presAssocID="{C2D9F548-F442-4EFD-93F5-B0E7304926E1}" presName="thickLine" presStyleLbl="alignNode1" presStyleIdx="2" presStyleCnt="3"/>
      <dgm:spPr/>
    </dgm:pt>
    <dgm:pt modelId="{6A9F0E78-FA73-4756-A04F-D5942DF0CE8B}" type="pres">
      <dgm:prSet presAssocID="{C2D9F548-F442-4EFD-93F5-B0E7304926E1}" presName="horz1" presStyleCnt="0"/>
      <dgm:spPr/>
    </dgm:pt>
    <dgm:pt modelId="{4315DB9D-AEF5-4B17-A23F-1E6DEB108D0D}" type="pres">
      <dgm:prSet presAssocID="{C2D9F548-F442-4EFD-93F5-B0E7304926E1}" presName="tx1" presStyleLbl="revTx" presStyleIdx="2" presStyleCnt="3"/>
      <dgm:spPr/>
    </dgm:pt>
    <dgm:pt modelId="{3A5DB2EF-250A-49F7-9095-92AE587CCCA0}" type="pres">
      <dgm:prSet presAssocID="{C2D9F548-F442-4EFD-93F5-B0E7304926E1}" presName="vert1" presStyleCnt="0"/>
      <dgm:spPr/>
    </dgm:pt>
  </dgm:ptLst>
  <dgm:cxnLst>
    <dgm:cxn modelId="{0AB11902-B6C1-4241-9F81-329B915DA76D}" srcId="{1D89F3EA-2A61-4DC3-AEFA-791EA7A281EB}" destId="{F195B9B4-D9B2-4831-B025-1E76051A44C4}" srcOrd="1" destOrd="0" parTransId="{D7F349C3-615C-4AE4-A302-7F443D7DD15C}" sibTransId="{642E885C-A51E-43D0-AB34-6970C8B72484}"/>
    <dgm:cxn modelId="{42964916-6CA8-4EB8-81BB-716621FD60B8}" srcId="{1D89F3EA-2A61-4DC3-AEFA-791EA7A281EB}" destId="{C2D9F548-F442-4EFD-93F5-B0E7304926E1}" srcOrd="2" destOrd="0" parTransId="{A46E7E16-DB1D-4C25-AF94-EA9E1744387B}" sibTransId="{82EB375B-0700-40A9-AA40-5B7BC06CE176}"/>
    <dgm:cxn modelId="{E6A35F29-0668-4EFE-A0A0-E4B1DD03E79D}" type="presOf" srcId="{F195B9B4-D9B2-4831-B025-1E76051A44C4}" destId="{BD61F30C-2327-403B-89B4-E0226B6AB8A3}" srcOrd="0" destOrd="0" presId="urn:microsoft.com/office/officeart/2008/layout/LinedList"/>
    <dgm:cxn modelId="{82BDDD32-0E88-4B5D-A56F-2D06E270FAF8}" type="presOf" srcId="{AA1BA827-0973-4E0D-8C6D-39378CEEF8D4}" destId="{EE01054C-79BD-49BA-A1AC-1559E99C07A6}" srcOrd="0" destOrd="0" presId="urn:microsoft.com/office/officeart/2008/layout/LinedList"/>
    <dgm:cxn modelId="{E014CD6E-BD56-4790-AD27-28FCE7F5997C}" type="presOf" srcId="{C2D9F548-F442-4EFD-93F5-B0E7304926E1}" destId="{4315DB9D-AEF5-4B17-A23F-1E6DEB108D0D}" srcOrd="0" destOrd="0" presId="urn:microsoft.com/office/officeart/2008/layout/LinedList"/>
    <dgm:cxn modelId="{67AC1B70-2253-4A6A-AF31-3986990D7412}" type="presOf" srcId="{1D89F3EA-2A61-4DC3-AEFA-791EA7A281EB}" destId="{8C4D272B-F1F5-4B5F-AEEB-B5CB847CB4A2}" srcOrd="0" destOrd="0" presId="urn:microsoft.com/office/officeart/2008/layout/LinedList"/>
    <dgm:cxn modelId="{B0D702CC-528C-4B5E-B5E3-4EBFC0FCB10F}" srcId="{1D89F3EA-2A61-4DC3-AEFA-791EA7A281EB}" destId="{AA1BA827-0973-4E0D-8C6D-39378CEEF8D4}" srcOrd="0" destOrd="0" parTransId="{06C3F0B8-7675-4F55-B52F-D6D69E2F3C27}" sibTransId="{738C170B-0456-46CF-9FC8-0E2C14A09FDF}"/>
    <dgm:cxn modelId="{5990EFC8-C79B-4445-9703-F9BAC3C68274}" type="presParOf" srcId="{8C4D272B-F1F5-4B5F-AEEB-B5CB847CB4A2}" destId="{6384C6D2-C6AC-4A65-8956-54FCF4003F4E}" srcOrd="0" destOrd="0" presId="urn:microsoft.com/office/officeart/2008/layout/LinedList"/>
    <dgm:cxn modelId="{178DE0AA-4BD4-4E5B-98E5-3C78CEF6A074}" type="presParOf" srcId="{8C4D272B-F1F5-4B5F-AEEB-B5CB847CB4A2}" destId="{A1243903-3190-4D32-BD9A-CAA351482298}" srcOrd="1" destOrd="0" presId="urn:microsoft.com/office/officeart/2008/layout/LinedList"/>
    <dgm:cxn modelId="{F7D7C493-7BE1-487F-BEDD-A29CFDCDEF5A}" type="presParOf" srcId="{A1243903-3190-4D32-BD9A-CAA351482298}" destId="{EE01054C-79BD-49BA-A1AC-1559E99C07A6}" srcOrd="0" destOrd="0" presId="urn:microsoft.com/office/officeart/2008/layout/LinedList"/>
    <dgm:cxn modelId="{C2F40DC3-99D7-466C-AFF9-0D1A2C0BD6D1}" type="presParOf" srcId="{A1243903-3190-4D32-BD9A-CAA351482298}" destId="{BC62C118-B582-4132-AA6B-859822D3BF96}" srcOrd="1" destOrd="0" presId="urn:microsoft.com/office/officeart/2008/layout/LinedList"/>
    <dgm:cxn modelId="{73DDF445-4272-463F-9C3B-1011CDC0846C}" type="presParOf" srcId="{8C4D272B-F1F5-4B5F-AEEB-B5CB847CB4A2}" destId="{6E8A40EB-8E9D-4C32-9707-E9622A1D694F}" srcOrd="2" destOrd="0" presId="urn:microsoft.com/office/officeart/2008/layout/LinedList"/>
    <dgm:cxn modelId="{288B479A-1953-453E-9C0E-3338A950E7D0}" type="presParOf" srcId="{8C4D272B-F1F5-4B5F-AEEB-B5CB847CB4A2}" destId="{73E21C42-F256-4B77-933B-9CE5C39EEAE0}" srcOrd="3" destOrd="0" presId="urn:microsoft.com/office/officeart/2008/layout/LinedList"/>
    <dgm:cxn modelId="{D5A872AB-6F18-42A0-AF4D-634053097232}" type="presParOf" srcId="{73E21C42-F256-4B77-933B-9CE5C39EEAE0}" destId="{BD61F30C-2327-403B-89B4-E0226B6AB8A3}" srcOrd="0" destOrd="0" presId="urn:microsoft.com/office/officeart/2008/layout/LinedList"/>
    <dgm:cxn modelId="{8A482ECA-3A86-468A-ABF6-AE25ECC8AC18}" type="presParOf" srcId="{73E21C42-F256-4B77-933B-9CE5C39EEAE0}" destId="{AA838515-6819-4574-917D-6436A88DBD9F}" srcOrd="1" destOrd="0" presId="urn:microsoft.com/office/officeart/2008/layout/LinedList"/>
    <dgm:cxn modelId="{0D35C590-CA1B-444F-909A-DBF4DD918444}" type="presParOf" srcId="{8C4D272B-F1F5-4B5F-AEEB-B5CB847CB4A2}" destId="{799FDA41-71B8-4660-8B34-DE3AB49F252A}" srcOrd="4" destOrd="0" presId="urn:microsoft.com/office/officeart/2008/layout/LinedList"/>
    <dgm:cxn modelId="{A3AC9EBD-1128-4D84-B389-D8271FB2DA56}" type="presParOf" srcId="{8C4D272B-F1F5-4B5F-AEEB-B5CB847CB4A2}" destId="{6A9F0E78-FA73-4756-A04F-D5942DF0CE8B}" srcOrd="5" destOrd="0" presId="urn:microsoft.com/office/officeart/2008/layout/LinedList"/>
    <dgm:cxn modelId="{9B032674-9664-41A6-B40A-E00EA0B8CB0D}" type="presParOf" srcId="{6A9F0E78-FA73-4756-A04F-D5942DF0CE8B}" destId="{4315DB9D-AEF5-4B17-A23F-1E6DEB108D0D}" srcOrd="0" destOrd="0" presId="urn:microsoft.com/office/officeart/2008/layout/LinedList"/>
    <dgm:cxn modelId="{289186A0-E97B-49B1-92FF-E7FF45B1E239}" type="presParOf" srcId="{6A9F0E78-FA73-4756-A04F-D5942DF0CE8B}" destId="{3A5DB2EF-250A-49F7-9095-92AE587CCC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20C149-69F0-4D28-A5AE-4317B19A93ED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616076-40C0-4026-9883-4A981764022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More Review Criteria:</a:t>
          </a:r>
        </a:p>
      </dgm:t>
    </dgm:pt>
    <dgm:pt modelId="{697BCC96-B75C-4880-BD5E-7C1A36A0972F}" type="parTrans" cxnId="{5DC7D191-DB45-4672-839C-EB8A6283954E}">
      <dgm:prSet/>
      <dgm:spPr/>
      <dgm:t>
        <a:bodyPr/>
        <a:lstStyle/>
        <a:p>
          <a:endParaRPr lang="en-US"/>
        </a:p>
      </dgm:t>
    </dgm:pt>
    <dgm:pt modelId="{AD42FC69-F905-4B20-9C53-E825C65DA64A}" type="sibTrans" cxnId="{5DC7D191-DB45-4672-839C-EB8A6283954E}">
      <dgm:prSet/>
      <dgm:spPr/>
      <dgm:t>
        <a:bodyPr/>
        <a:lstStyle/>
        <a:p>
          <a:endParaRPr lang="en-US"/>
        </a:p>
      </dgm:t>
    </dgm:pt>
    <dgm:pt modelId="{ECFB08B1-44E6-49BA-B0A0-C2C1F3031E3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✓Planning Documents</a:t>
          </a:r>
        </a:p>
      </dgm:t>
    </dgm:pt>
    <dgm:pt modelId="{C72F74B5-5211-49E5-A79B-0F035C64C08E}" type="parTrans" cxnId="{C980793C-2566-4172-BF95-9F962FB5E955}">
      <dgm:prSet/>
      <dgm:spPr/>
      <dgm:t>
        <a:bodyPr/>
        <a:lstStyle/>
        <a:p>
          <a:endParaRPr lang="en-US"/>
        </a:p>
      </dgm:t>
    </dgm:pt>
    <dgm:pt modelId="{9356585D-CEBE-444E-8929-C9DEFDC2A0DD}" type="sibTrans" cxnId="{C980793C-2566-4172-BF95-9F962FB5E955}">
      <dgm:prSet/>
      <dgm:spPr/>
      <dgm:t>
        <a:bodyPr/>
        <a:lstStyle/>
        <a:p>
          <a:endParaRPr lang="en-US"/>
        </a:p>
      </dgm:t>
    </dgm:pt>
    <dgm:pt modelId="{E38A2604-F2C0-4705-90C4-FB9AD00AEF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Compatible with municipal/county comprehensive plans</a:t>
          </a:r>
        </a:p>
      </dgm:t>
    </dgm:pt>
    <dgm:pt modelId="{5CB420D4-508B-4590-A2FA-573077B29538}" type="parTrans" cxnId="{29A8A6B1-7448-4C96-9EAB-30A1F3E6546A}">
      <dgm:prSet/>
      <dgm:spPr/>
      <dgm:t>
        <a:bodyPr/>
        <a:lstStyle/>
        <a:p>
          <a:endParaRPr lang="en-US"/>
        </a:p>
      </dgm:t>
    </dgm:pt>
    <dgm:pt modelId="{3635DC78-6068-405F-A685-40BF56E1FBB0}" type="sibTrans" cxnId="{29A8A6B1-7448-4C96-9EAB-30A1F3E6546A}">
      <dgm:prSet/>
      <dgm:spPr/>
      <dgm:t>
        <a:bodyPr/>
        <a:lstStyle/>
        <a:p>
          <a:endParaRPr lang="en-US"/>
        </a:p>
      </dgm:t>
    </dgm:pt>
    <dgm:pt modelId="{C85B0EEE-E2D1-45D4-A5D3-E12BCB6D99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Zoning must permit agriculture</a:t>
          </a:r>
        </a:p>
      </dgm:t>
    </dgm:pt>
    <dgm:pt modelId="{B5BCC2C1-D5E4-44A4-8296-6B296D66F5B6}" type="parTrans" cxnId="{DD92624D-C254-47ED-A79C-435288E7BB0A}">
      <dgm:prSet/>
      <dgm:spPr/>
      <dgm:t>
        <a:bodyPr/>
        <a:lstStyle/>
        <a:p>
          <a:endParaRPr lang="en-US"/>
        </a:p>
      </dgm:t>
    </dgm:pt>
    <dgm:pt modelId="{5E2A29C5-B1F4-42ED-AB11-62D5EAF0C59A}" type="sibTrans" cxnId="{DD92624D-C254-47ED-A79C-435288E7BB0A}">
      <dgm:prSet/>
      <dgm:spPr/>
      <dgm:t>
        <a:bodyPr/>
        <a:lstStyle/>
        <a:p>
          <a:endParaRPr lang="en-US"/>
        </a:p>
      </dgm:t>
    </dgm:pt>
    <dgm:pt modelId="{47A15849-976F-443E-90D7-F98B5EE360D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✓Other relevant factors</a:t>
          </a:r>
        </a:p>
      </dgm:t>
    </dgm:pt>
    <dgm:pt modelId="{93B5E9B5-4842-4C29-9EBE-DF5C9A6C6A40}" type="parTrans" cxnId="{A022A875-4EEB-4F10-B04A-4AAE5252D7AB}">
      <dgm:prSet/>
      <dgm:spPr/>
      <dgm:t>
        <a:bodyPr/>
        <a:lstStyle/>
        <a:p>
          <a:endParaRPr lang="en-US"/>
        </a:p>
      </dgm:t>
    </dgm:pt>
    <dgm:pt modelId="{1B5B937D-4A3C-4E1B-9B9B-4886FE821507}" type="sibTrans" cxnId="{A022A875-4EEB-4F10-B04A-4AAE5252D7AB}">
      <dgm:prSet/>
      <dgm:spPr/>
      <dgm:t>
        <a:bodyPr/>
        <a:lstStyle/>
        <a:p>
          <a:endParaRPr lang="en-US"/>
        </a:p>
      </dgm:t>
    </dgm:pt>
    <dgm:pt modelId="{67090E49-3355-4C25-B8E2-FF8A9A1356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Extent and nature of farm improvements</a:t>
          </a:r>
        </a:p>
      </dgm:t>
    </dgm:pt>
    <dgm:pt modelId="{3F3B8598-319F-4D36-A72F-CB18F8CA152D}" type="parTrans" cxnId="{723447B0-458A-4789-B431-924903696735}">
      <dgm:prSet/>
      <dgm:spPr/>
      <dgm:t>
        <a:bodyPr/>
        <a:lstStyle/>
        <a:p>
          <a:endParaRPr lang="en-US"/>
        </a:p>
      </dgm:t>
    </dgm:pt>
    <dgm:pt modelId="{D08FC7BD-34BA-429A-B96E-F44E7EB210B4}" type="sibTrans" cxnId="{723447B0-458A-4789-B431-924903696735}">
      <dgm:prSet/>
      <dgm:spPr/>
      <dgm:t>
        <a:bodyPr/>
        <a:lstStyle/>
        <a:p>
          <a:endParaRPr lang="en-US"/>
        </a:p>
      </dgm:t>
    </dgm:pt>
    <dgm:pt modelId="{C9316B9D-2817-4835-AAFE-EBAE47C0D1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Trend in agricultural economics</a:t>
          </a:r>
        </a:p>
      </dgm:t>
    </dgm:pt>
    <dgm:pt modelId="{19060D73-10D5-469A-B613-D9AEE30FE688}" type="parTrans" cxnId="{7208A9B7-55CE-4579-9A01-EA21C44018D1}">
      <dgm:prSet/>
      <dgm:spPr/>
      <dgm:t>
        <a:bodyPr/>
        <a:lstStyle/>
        <a:p>
          <a:endParaRPr lang="en-US"/>
        </a:p>
      </dgm:t>
    </dgm:pt>
    <dgm:pt modelId="{CF87BB03-88EA-4597-AF52-D4DE447C0D96}" type="sibTrans" cxnId="{7208A9B7-55CE-4579-9A01-EA21C44018D1}">
      <dgm:prSet/>
      <dgm:spPr/>
      <dgm:t>
        <a:bodyPr/>
        <a:lstStyle/>
        <a:p>
          <a:endParaRPr lang="en-US"/>
        </a:p>
      </dgm:t>
    </dgm:pt>
    <dgm:pt modelId="{DACC9731-27FA-4749-9355-C616DFCA52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Trends in agricultural technology</a:t>
          </a:r>
        </a:p>
      </dgm:t>
    </dgm:pt>
    <dgm:pt modelId="{34319435-7940-4870-840D-26FA4A1CC09D}" type="parTrans" cxnId="{551A6A64-5AB3-4E50-84E5-220D97EFABAE}">
      <dgm:prSet/>
      <dgm:spPr/>
      <dgm:t>
        <a:bodyPr/>
        <a:lstStyle/>
        <a:p>
          <a:endParaRPr lang="en-US"/>
        </a:p>
      </dgm:t>
    </dgm:pt>
    <dgm:pt modelId="{205A3C89-8806-4AB8-B965-400DB438562A}" type="sibTrans" cxnId="{551A6A64-5AB3-4E50-84E5-220D97EFABAE}">
      <dgm:prSet/>
      <dgm:spPr/>
      <dgm:t>
        <a:bodyPr/>
        <a:lstStyle/>
        <a:p>
          <a:endParaRPr lang="en-US"/>
        </a:p>
      </dgm:t>
    </dgm:pt>
    <dgm:pt modelId="{4136E9E1-CC48-4B88-9AB7-DCE71037ED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Other land in ASA or ACE in area</a:t>
          </a:r>
        </a:p>
      </dgm:t>
    </dgm:pt>
    <dgm:pt modelId="{C0559094-EE3A-4A40-93D0-EE39D68B50B0}" type="parTrans" cxnId="{A9476EBC-2D7E-4F94-B0E6-7664638D3828}">
      <dgm:prSet/>
      <dgm:spPr/>
      <dgm:t>
        <a:bodyPr/>
        <a:lstStyle/>
        <a:p>
          <a:endParaRPr lang="en-US"/>
        </a:p>
      </dgm:t>
    </dgm:pt>
    <dgm:pt modelId="{29374308-793A-4E63-82DA-45845B98FD3A}" type="sibTrans" cxnId="{A9476EBC-2D7E-4F94-B0E6-7664638D3828}">
      <dgm:prSet/>
      <dgm:spPr/>
      <dgm:t>
        <a:bodyPr/>
        <a:lstStyle/>
        <a:p>
          <a:endParaRPr lang="en-US"/>
        </a:p>
      </dgm:t>
    </dgm:pt>
    <dgm:pt modelId="{D49E8AC5-E19C-4793-92FC-30D3BBEFD8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Surrounding land use/zoning</a:t>
          </a:r>
        </a:p>
      </dgm:t>
    </dgm:pt>
    <dgm:pt modelId="{E72D7586-7EF2-4C8E-9C77-FED26A965705}" type="parTrans" cxnId="{93542AA6-8815-4163-BF98-69C4AD34D6A4}">
      <dgm:prSet/>
      <dgm:spPr/>
      <dgm:t>
        <a:bodyPr/>
        <a:lstStyle/>
        <a:p>
          <a:endParaRPr lang="en-US"/>
        </a:p>
      </dgm:t>
    </dgm:pt>
    <dgm:pt modelId="{6C99132B-022E-469D-A43F-CB086DF8AF9C}" type="sibTrans" cxnId="{93542AA6-8815-4163-BF98-69C4AD34D6A4}">
      <dgm:prSet/>
      <dgm:spPr/>
      <dgm:t>
        <a:bodyPr/>
        <a:lstStyle/>
        <a:p>
          <a:endParaRPr lang="en-US"/>
        </a:p>
      </dgm:t>
    </dgm:pt>
    <dgm:pt modelId="{90E9FECF-F855-4E84-B468-3D272B2C1E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Availability of public water/sewer</a:t>
          </a:r>
        </a:p>
      </dgm:t>
    </dgm:pt>
    <dgm:pt modelId="{68F7E348-E63D-4814-A881-6BDE9A389E93}" type="parTrans" cxnId="{D31FCB3E-D9CB-45E0-B8C0-163B22AECE82}">
      <dgm:prSet/>
      <dgm:spPr/>
      <dgm:t>
        <a:bodyPr/>
        <a:lstStyle/>
        <a:p>
          <a:endParaRPr lang="en-US"/>
        </a:p>
      </dgm:t>
    </dgm:pt>
    <dgm:pt modelId="{960BB466-FAFA-40DC-9B12-B466C2E74FB7}" type="sibTrans" cxnId="{D31FCB3E-D9CB-45E0-B8C0-163B22AECE82}">
      <dgm:prSet/>
      <dgm:spPr/>
      <dgm:t>
        <a:bodyPr/>
        <a:lstStyle/>
        <a:p>
          <a:endParaRPr lang="en-US"/>
        </a:p>
      </dgm:t>
    </dgm:pt>
    <dgm:pt modelId="{B62FEF54-9B67-4EB4-9A7E-CCFC42B71FA9}" type="pres">
      <dgm:prSet presAssocID="{3320C149-69F0-4D28-A5AE-4317B19A93ED}" presName="root" presStyleCnt="0">
        <dgm:presLayoutVars>
          <dgm:dir/>
          <dgm:resizeHandles val="exact"/>
        </dgm:presLayoutVars>
      </dgm:prSet>
      <dgm:spPr/>
    </dgm:pt>
    <dgm:pt modelId="{8BDC40C3-EB97-4E90-8B59-C102A198FAAB}" type="pres">
      <dgm:prSet presAssocID="{C2616076-40C0-4026-9883-4A981764022E}" presName="compNode" presStyleCnt="0"/>
      <dgm:spPr/>
    </dgm:pt>
    <dgm:pt modelId="{64AB7142-079D-4B3E-B00A-66AD7A2E16B9}" type="pres">
      <dgm:prSet presAssocID="{C2616076-40C0-4026-9883-4A981764022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8C8A22D-DCC8-4AD6-ACB2-D026EF0869D4}" type="pres">
      <dgm:prSet presAssocID="{C2616076-40C0-4026-9883-4A981764022E}" presName="iconSpace" presStyleCnt="0"/>
      <dgm:spPr/>
    </dgm:pt>
    <dgm:pt modelId="{7B6E796F-42CA-4F88-910D-AFF8D4C62D2C}" type="pres">
      <dgm:prSet presAssocID="{C2616076-40C0-4026-9883-4A981764022E}" presName="parTx" presStyleLbl="revTx" presStyleIdx="0" presStyleCnt="6">
        <dgm:presLayoutVars>
          <dgm:chMax val="0"/>
          <dgm:chPref val="0"/>
        </dgm:presLayoutVars>
      </dgm:prSet>
      <dgm:spPr/>
    </dgm:pt>
    <dgm:pt modelId="{C99EF286-2E31-44B9-BC9F-1E7807E3CEFA}" type="pres">
      <dgm:prSet presAssocID="{C2616076-40C0-4026-9883-4A981764022E}" presName="txSpace" presStyleCnt="0"/>
      <dgm:spPr/>
    </dgm:pt>
    <dgm:pt modelId="{7EB4F225-EA42-4E55-9D83-EA6946A112FD}" type="pres">
      <dgm:prSet presAssocID="{C2616076-40C0-4026-9883-4A981764022E}" presName="desTx" presStyleLbl="revTx" presStyleIdx="1" presStyleCnt="6">
        <dgm:presLayoutVars/>
      </dgm:prSet>
      <dgm:spPr/>
    </dgm:pt>
    <dgm:pt modelId="{C64C66BB-528B-45A0-8B1F-E53431E21F04}" type="pres">
      <dgm:prSet presAssocID="{AD42FC69-F905-4B20-9C53-E825C65DA64A}" presName="sibTrans" presStyleCnt="0"/>
      <dgm:spPr/>
    </dgm:pt>
    <dgm:pt modelId="{D7E56D24-3604-4254-8F89-B4E25627FF7D}" type="pres">
      <dgm:prSet presAssocID="{ECFB08B1-44E6-49BA-B0A0-C2C1F3031E3D}" presName="compNode" presStyleCnt="0"/>
      <dgm:spPr/>
    </dgm:pt>
    <dgm:pt modelId="{D3EE4F56-5F44-44DA-9F8F-44FF1C993447}" type="pres">
      <dgm:prSet presAssocID="{ECFB08B1-44E6-49BA-B0A0-C2C1F3031E3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4DF69C74-156B-4D73-A442-9E217A4681A0}" type="pres">
      <dgm:prSet presAssocID="{ECFB08B1-44E6-49BA-B0A0-C2C1F3031E3D}" presName="iconSpace" presStyleCnt="0"/>
      <dgm:spPr/>
    </dgm:pt>
    <dgm:pt modelId="{A28FB0C0-9F17-4862-956D-D6A69E03E773}" type="pres">
      <dgm:prSet presAssocID="{ECFB08B1-44E6-49BA-B0A0-C2C1F3031E3D}" presName="parTx" presStyleLbl="revTx" presStyleIdx="2" presStyleCnt="6">
        <dgm:presLayoutVars>
          <dgm:chMax val="0"/>
          <dgm:chPref val="0"/>
        </dgm:presLayoutVars>
      </dgm:prSet>
      <dgm:spPr/>
    </dgm:pt>
    <dgm:pt modelId="{45A7EE3A-6F1F-46AA-B6DC-50213F50958E}" type="pres">
      <dgm:prSet presAssocID="{ECFB08B1-44E6-49BA-B0A0-C2C1F3031E3D}" presName="txSpace" presStyleCnt="0"/>
      <dgm:spPr/>
    </dgm:pt>
    <dgm:pt modelId="{DE026643-68EC-496D-8A23-2D5E4302ECCD}" type="pres">
      <dgm:prSet presAssocID="{ECFB08B1-44E6-49BA-B0A0-C2C1F3031E3D}" presName="desTx" presStyleLbl="revTx" presStyleIdx="3" presStyleCnt="6">
        <dgm:presLayoutVars/>
      </dgm:prSet>
      <dgm:spPr/>
    </dgm:pt>
    <dgm:pt modelId="{0BE9AE6A-FFDD-49EA-ACC2-AE35BE28FDED}" type="pres">
      <dgm:prSet presAssocID="{9356585D-CEBE-444E-8929-C9DEFDC2A0DD}" presName="sibTrans" presStyleCnt="0"/>
      <dgm:spPr/>
    </dgm:pt>
    <dgm:pt modelId="{381BBEDE-453D-49CF-B423-8FAA8C948ACC}" type="pres">
      <dgm:prSet presAssocID="{47A15849-976F-443E-90D7-F98B5EE360D0}" presName="compNode" presStyleCnt="0"/>
      <dgm:spPr/>
    </dgm:pt>
    <dgm:pt modelId="{60DAAE88-CDFF-4664-AE5E-A397EFDBD8CC}" type="pres">
      <dgm:prSet presAssocID="{47A15849-976F-443E-90D7-F98B5EE360D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D584B595-792F-4ED9-A13B-2153BD0931F3}" type="pres">
      <dgm:prSet presAssocID="{47A15849-976F-443E-90D7-F98B5EE360D0}" presName="iconSpace" presStyleCnt="0"/>
      <dgm:spPr/>
    </dgm:pt>
    <dgm:pt modelId="{67EC545F-DBAB-438B-B7BA-07CB47791E6C}" type="pres">
      <dgm:prSet presAssocID="{47A15849-976F-443E-90D7-F98B5EE360D0}" presName="parTx" presStyleLbl="revTx" presStyleIdx="4" presStyleCnt="6">
        <dgm:presLayoutVars>
          <dgm:chMax val="0"/>
          <dgm:chPref val="0"/>
        </dgm:presLayoutVars>
      </dgm:prSet>
      <dgm:spPr/>
    </dgm:pt>
    <dgm:pt modelId="{83FE097E-7AC9-4A9B-971D-18AB3CBB236D}" type="pres">
      <dgm:prSet presAssocID="{47A15849-976F-443E-90D7-F98B5EE360D0}" presName="txSpace" presStyleCnt="0"/>
      <dgm:spPr/>
    </dgm:pt>
    <dgm:pt modelId="{AC90538C-54B5-4B76-9061-DE63BB1BB738}" type="pres">
      <dgm:prSet presAssocID="{47A15849-976F-443E-90D7-F98B5EE360D0}" presName="desTx" presStyleLbl="revTx" presStyleIdx="5" presStyleCnt="6">
        <dgm:presLayoutVars/>
      </dgm:prSet>
      <dgm:spPr/>
    </dgm:pt>
  </dgm:ptLst>
  <dgm:cxnLst>
    <dgm:cxn modelId="{BB857723-6060-4543-98DE-46F49D18FA8D}" type="presOf" srcId="{C9316B9D-2817-4835-AAFE-EBAE47C0D10B}" destId="{AC90538C-54B5-4B76-9061-DE63BB1BB738}" srcOrd="0" destOrd="1" presId="urn:microsoft.com/office/officeart/2018/2/layout/IconLabelDescriptionList"/>
    <dgm:cxn modelId="{B8510E2E-5519-4153-B78C-30292696C03A}" type="presOf" srcId="{E38A2604-F2C0-4705-90C4-FB9AD00AEFC9}" destId="{DE026643-68EC-496D-8A23-2D5E4302ECCD}" srcOrd="0" destOrd="0" presId="urn:microsoft.com/office/officeart/2018/2/layout/IconLabelDescriptionList"/>
    <dgm:cxn modelId="{1C0FFD38-EB7C-4211-9E0F-77BBED48E399}" type="presOf" srcId="{47A15849-976F-443E-90D7-F98B5EE360D0}" destId="{67EC545F-DBAB-438B-B7BA-07CB47791E6C}" srcOrd="0" destOrd="0" presId="urn:microsoft.com/office/officeart/2018/2/layout/IconLabelDescriptionList"/>
    <dgm:cxn modelId="{C980793C-2566-4172-BF95-9F962FB5E955}" srcId="{3320C149-69F0-4D28-A5AE-4317B19A93ED}" destId="{ECFB08B1-44E6-49BA-B0A0-C2C1F3031E3D}" srcOrd="1" destOrd="0" parTransId="{C72F74B5-5211-49E5-A79B-0F035C64C08E}" sibTransId="{9356585D-CEBE-444E-8929-C9DEFDC2A0DD}"/>
    <dgm:cxn modelId="{D31FCB3E-D9CB-45E0-B8C0-163B22AECE82}" srcId="{47A15849-976F-443E-90D7-F98B5EE360D0}" destId="{90E9FECF-F855-4E84-B468-3D272B2C1E4E}" srcOrd="5" destOrd="0" parTransId="{68F7E348-E63D-4814-A881-6BDE9A389E93}" sibTransId="{960BB466-FAFA-40DC-9B12-B466C2E74FB7}"/>
    <dgm:cxn modelId="{551A6A64-5AB3-4E50-84E5-220D97EFABAE}" srcId="{47A15849-976F-443E-90D7-F98B5EE360D0}" destId="{DACC9731-27FA-4749-9355-C616DFCA52BB}" srcOrd="2" destOrd="0" parTransId="{34319435-7940-4870-840D-26FA4A1CC09D}" sibTransId="{205A3C89-8806-4AB8-B965-400DB438562A}"/>
    <dgm:cxn modelId="{B4EBF84C-B699-4422-B015-9594D5328D2F}" type="presOf" srcId="{C2616076-40C0-4026-9883-4A981764022E}" destId="{7B6E796F-42CA-4F88-910D-AFF8D4C62D2C}" srcOrd="0" destOrd="0" presId="urn:microsoft.com/office/officeart/2018/2/layout/IconLabelDescriptionList"/>
    <dgm:cxn modelId="{DD92624D-C254-47ED-A79C-435288E7BB0A}" srcId="{ECFB08B1-44E6-49BA-B0A0-C2C1F3031E3D}" destId="{C85B0EEE-E2D1-45D4-A5D3-E12BCB6D99DA}" srcOrd="1" destOrd="0" parTransId="{B5BCC2C1-D5E4-44A4-8296-6B296D66F5B6}" sibTransId="{5E2A29C5-B1F4-42ED-AB11-62D5EAF0C59A}"/>
    <dgm:cxn modelId="{7527D470-51BA-46C9-98CC-18AFEF784ECA}" type="presOf" srcId="{4136E9E1-CC48-4B88-9AB7-DCE71037ED2C}" destId="{AC90538C-54B5-4B76-9061-DE63BB1BB738}" srcOrd="0" destOrd="3" presId="urn:microsoft.com/office/officeart/2018/2/layout/IconLabelDescriptionList"/>
    <dgm:cxn modelId="{A022A875-4EEB-4F10-B04A-4AAE5252D7AB}" srcId="{3320C149-69F0-4D28-A5AE-4317B19A93ED}" destId="{47A15849-976F-443E-90D7-F98B5EE360D0}" srcOrd="2" destOrd="0" parTransId="{93B5E9B5-4842-4C29-9EBE-DF5C9A6C6A40}" sibTransId="{1B5B937D-4A3C-4E1B-9B9B-4886FE821507}"/>
    <dgm:cxn modelId="{7BDD7376-8CB1-4460-8152-B0F31145CC8E}" type="presOf" srcId="{90E9FECF-F855-4E84-B468-3D272B2C1E4E}" destId="{AC90538C-54B5-4B76-9061-DE63BB1BB738}" srcOrd="0" destOrd="5" presId="urn:microsoft.com/office/officeart/2018/2/layout/IconLabelDescriptionList"/>
    <dgm:cxn modelId="{B3F67858-D118-4F01-AA33-45106EFE75DC}" type="presOf" srcId="{DACC9731-27FA-4749-9355-C616DFCA52BB}" destId="{AC90538C-54B5-4B76-9061-DE63BB1BB738}" srcOrd="0" destOrd="2" presId="urn:microsoft.com/office/officeart/2018/2/layout/IconLabelDescriptionList"/>
    <dgm:cxn modelId="{5DC7D191-DB45-4672-839C-EB8A6283954E}" srcId="{3320C149-69F0-4D28-A5AE-4317B19A93ED}" destId="{C2616076-40C0-4026-9883-4A981764022E}" srcOrd="0" destOrd="0" parTransId="{697BCC96-B75C-4880-BD5E-7C1A36A0972F}" sibTransId="{AD42FC69-F905-4B20-9C53-E825C65DA64A}"/>
    <dgm:cxn modelId="{808FFE96-5586-4D5C-82B4-F7F29EF2D894}" type="presOf" srcId="{3320C149-69F0-4D28-A5AE-4317B19A93ED}" destId="{B62FEF54-9B67-4EB4-9A7E-CCFC42B71FA9}" srcOrd="0" destOrd="0" presId="urn:microsoft.com/office/officeart/2018/2/layout/IconLabelDescriptionList"/>
    <dgm:cxn modelId="{ABA9FC9B-43F0-4777-8285-8080B956AAD4}" type="presOf" srcId="{67090E49-3355-4C25-B8E2-FF8A9A1356B1}" destId="{AC90538C-54B5-4B76-9061-DE63BB1BB738}" srcOrd="0" destOrd="0" presId="urn:microsoft.com/office/officeart/2018/2/layout/IconLabelDescriptionList"/>
    <dgm:cxn modelId="{93542AA6-8815-4163-BF98-69C4AD34D6A4}" srcId="{47A15849-976F-443E-90D7-F98B5EE360D0}" destId="{D49E8AC5-E19C-4793-92FC-30D3BBEFD8B2}" srcOrd="4" destOrd="0" parTransId="{E72D7586-7EF2-4C8E-9C77-FED26A965705}" sibTransId="{6C99132B-022E-469D-A43F-CB086DF8AF9C}"/>
    <dgm:cxn modelId="{723447B0-458A-4789-B431-924903696735}" srcId="{47A15849-976F-443E-90D7-F98B5EE360D0}" destId="{67090E49-3355-4C25-B8E2-FF8A9A1356B1}" srcOrd="0" destOrd="0" parTransId="{3F3B8598-319F-4D36-A72F-CB18F8CA152D}" sibTransId="{D08FC7BD-34BA-429A-B96E-F44E7EB210B4}"/>
    <dgm:cxn modelId="{29A8A6B1-7448-4C96-9EAB-30A1F3E6546A}" srcId="{ECFB08B1-44E6-49BA-B0A0-C2C1F3031E3D}" destId="{E38A2604-F2C0-4705-90C4-FB9AD00AEFC9}" srcOrd="0" destOrd="0" parTransId="{5CB420D4-508B-4590-A2FA-573077B29538}" sibTransId="{3635DC78-6068-405F-A685-40BF56E1FBB0}"/>
    <dgm:cxn modelId="{7208A9B7-55CE-4579-9A01-EA21C44018D1}" srcId="{47A15849-976F-443E-90D7-F98B5EE360D0}" destId="{C9316B9D-2817-4835-AAFE-EBAE47C0D10B}" srcOrd="1" destOrd="0" parTransId="{19060D73-10D5-469A-B613-D9AEE30FE688}" sibTransId="{CF87BB03-88EA-4597-AF52-D4DE447C0D96}"/>
    <dgm:cxn modelId="{A9476EBC-2D7E-4F94-B0E6-7664638D3828}" srcId="{47A15849-976F-443E-90D7-F98B5EE360D0}" destId="{4136E9E1-CC48-4B88-9AB7-DCE71037ED2C}" srcOrd="3" destOrd="0" parTransId="{C0559094-EE3A-4A40-93D0-EE39D68B50B0}" sibTransId="{29374308-793A-4E63-82DA-45845B98FD3A}"/>
    <dgm:cxn modelId="{1FC44ECD-CEA2-4AE4-B168-D572CE90BCD6}" type="presOf" srcId="{C85B0EEE-E2D1-45D4-A5D3-E12BCB6D99DA}" destId="{DE026643-68EC-496D-8A23-2D5E4302ECCD}" srcOrd="0" destOrd="1" presId="urn:microsoft.com/office/officeart/2018/2/layout/IconLabelDescriptionList"/>
    <dgm:cxn modelId="{8F5C86E6-3929-4474-AEB1-AA4D94E2440F}" type="presOf" srcId="{ECFB08B1-44E6-49BA-B0A0-C2C1F3031E3D}" destId="{A28FB0C0-9F17-4862-956D-D6A69E03E773}" srcOrd="0" destOrd="0" presId="urn:microsoft.com/office/officeart/2018/2/layout/IconLabelDescriptionList"/>
    <dgm:cxn modelId="{6EED16EF-4B7A-44C1-8DFE-EB96AC009DDD}" type="presOf" srcId="{D49E8AC5-E19C-4793-92FC-30D3BBEFD8B2}" destId="{AC90538C-54B5-4B76-9061-DE63BB1BB738}" srcOrd="0" destOrd="4" presId="urn:microsoft.com/office/officeart/2018/2/layout/IconLabelDescriptionList"/>
    <dgm:cxn modelId="{E167D441-CF68-4075-9111-89E579655B69}" type="presParOf" srcId="{B62FEF54-9B67-4EB4-9A7E-CCFC42B71FA9}" destId="{8BDC40C3-EB97-4E90-8B59-C102A198FAAB}" srcOrd="0" destOrd="0" presId="urn:microsoft.com/office/officeart/2018/2/layout/IconLabelDescriptionList"/>
    <dgm:cxn modelId="{C6BAE71D-68EF-4397-BEA5-7C81B8A8354C}" type="presParOf" srcId="{8BDC40C3-EB97-4E90-8B59-C102A198FAAB}" destId="{64AB7142-079D-4B3E-B00A-66AD7A2E16B9}" srcOrd="0" destOrd="0" presId="urn:microsoft.com/office/officeart/2018/2/layout/IconLabelDescriptionList"/>
    <dgm:cxn modelId="{5579AD40-0E59-4CA4-A3F0-98AF164A700B}" type="presParOf" srcId="{8BDC40C3-EB97-4E90-8B59-C102A198FAAB}" destId="{98C8A22D-DCC8-4AD6-ACB2-D026EF0869D4}" srcOrd="1" destOrd="0" presId="urn:microsoft.com/office/officeart/2018/2/layout/IconLabelDescriptionList"/>
    <dgm:cxn modelId="{98095D22-8091-4994-8A45-D625F341C345}" type="presParOf" srcId="{8BDC40C3-EB97-4E90-8B59-C102A198FAAB}" destId="{7B6E796F-42CA-4F88-910D-AFF8D4C62D2C}" srcOrd="2" destOrd="0" presId="urn:microsoft.com/office/officeart/2018/2/layout/IconLabelDescriptionList"/>
    <dgm:cxn modelId="{C7804AE5-B645-4032-BAB4-70098A9A0692}" type="presParOf" srcId="{8BDC40C3-EB97-4E90-8B59-C102A198FAAB}" destId="{C99EF286-2E31-44B9-BC9F-1E7807E3CEFA}" srcOrd="3" destOrd="0" presId="urn:microsoft.com/office/officeart/2018/2/layout/IconLabelDescriptionList"/>
    <dgm:cxn modelId="{03828C3C-E7CD-4F8E-9357-E918A401FA2F}" type="presParOf" srcId="{8BDC40C3-EB97-4E90-8B59-C102A198FAAB}" destId="{7EB4F225-EA42-4E55-9D83-EA6946A112FD}" srcOrd="4" destOrd="0" presId="urn:microsoft.com/office/officeart/2018/2/layout/IconLabelDescriptionList"/>
    <dgm:cxn modelId="{FF4D12B5-19EC-4CFA-99B2-7DA15D710449}" type="presParOf" srcId="{B62FEF54-9B67-4EB4-9A7E-CCFC42B71FA9}" destId="{C64C66BB-528B-45A0-8B1F-E53431E21F04}" srcOrd="1" destOrd="0" presId="urn:microsoft.com/office/officeart/2018/2/layout/IconLabelDescriptionList"/>
    <dgm:cxn modelId="{C7C88675-81E2-441E-899B-ACB2A5354B64}" type="presParOf" srcId="{B62FEF54-9B67-4EB4-9A7E-CCFC42B71FA9}" destId="{D7E56D24-3604-4254-8F89-B4E25627FF7D}" srcOrd="2" destOrd="0" presId="urn:microsoft.com/office/officeart/2018/2/layout/IconLabelDescriptionList"/>
    <dgm:cxn modelId="{970FF540-5CEB-4835-BCB4-C26E6239E068}" type="presParOf" srcId="{D7E56D24-3604-4254-8F89-B4E25627FF7D}" destId="{D3EE4F56-5F44-44DA-9F8F-44FF1C993447}" srcOrd="0" destOrd="0" presId="urn:microsoft.com/office/officeart/2018/2/layout/IconLabelDescriptionList"/>
    <dgm:cxn modelId="{915FFD5A-57E1-4D6F-90BA-E912AC579395}" type="presParOf" srcId="{D7E56D24-3604-4254-8F89-B4E25627FF7D}" destId="{4DF69C74-156B-4D73-A442-9E217A4681A0}" srcOrd="1" destOrd="0" presId="urn:microsoft.com/office/officeart/2018/2/layout/IconLabelDescriptionList"/>
    <dgm:cxn modelId="{8CFC53AC-C8BB-44C8-81A5-DB16B6F3E6A4}" type="presParOf" srcId="{D7E56D24-3604-4254-8F89-B4E25627FF7D}" destId="{A28FB0C0-9F17-4862-956D-D6A69E03E773}" srcOrd="2" destOrd="0" presId="urn:microsoft.com/office/officeart/2018/2/layout/IconLabelDescriptionList"/>
    <dgm:cxn modelId="{6E140AD0-C996-4340-B048-BCDAA69CC003}" type="presParOf" srcId="{D7E56D24-3604-4254-8F89-B4E25627FF7D}" destId="{45A7EE3A-6F1F-46AA-B6DC-50213F50958E}" srcOrd="3" destOrd="0" presId="urn:microsoft.com/office/officeart/2018/2/layout/IconLabelDescriptionList"/>
    <dgm:cxn modelId="{5F5E2C91-5C3D-48CA-974F-E14F793BC080}" type="presParOf" srcId="{D7E56D24-3604-4254-8F89-B4E25627FF7D}" destId="{DE026643-68EC-496D-8A23-2D5E4302ECCD}" srcOrd="4" destOrd="0" presId="urn:microsoft.com/office/officeart/2018/2/layout/IconLabelDescriptionList"/>
    <dgm:cxn modelId="{13F872B1-94C3-47A7-87F6-CD133B4705A1}" type="presParOf" srcId="{B62FEF54-9B67-4EB4-9A7E-CCFC42B71FA9}" destId="{0BE9AE6A-FFDD-49EA-ACC2-AE35BE28FDED}" srcOrd="3" destOrd="0" presId="urn:microsoft.com/office/officeart/2018/2/layout/IconLabelDescriptionList"/>
    <dgm:cxn modelId="{E3BC6DA7-C449-4C54-9165-D54BAB230E4E}" type="presParOf" srcId="{B62FEF54-9B67-4EB4-9A7E-CCFC42B71FA9}" destId="{381BBEDE-453D-49CF-B423-8FAA8C948ACC}" srcOrd="4" destOrd="0" presId="urn:microsoft.com/office/officeart/2018/2/layout/IconLabelDescriptionList"/>
    <dgm:cxn modelId="{1CA43228-9670-4501-A056-0392E2C7C43F}" type="presParOf" srcId="{381BBEDE-453D-49CF-B423-8FAA8C948ACC}" destId="{60DAAE88-CDFF-4664-AE5E-A397EFDBD8CC}" srcOrd="0" destOrd="0" presId="urn:microsoft.com/office/officeart/2018/2/layout/IconLabelDescriptionList"/>
    <dgm:cxn modelId="{CD7FBFF4-4DE0-4FDC-A650-149F42252CC9}" type="presParOf" srcId="{381BBEDE-453D-49CF-B423-8FAA8C948ACC}" destId="{D584B595-792F-4ED9-A13B-2153BD0931F3}" srcOrd="1" destOrd="0" presId="urn:microsoft.com/office/officeart/2018/2/layout/IconLabelDescriptionList"/>
    <dgm:cxn modelId="{BE275289-A27A-4A88-97DC-FBC5B07E9F82}" type="presParOf" srcId="{381BBEDE-453D-49CF-B423-8FAA8C948ACC}" destId="{67EC545F-DBAB-438B-B7BA-07CB47791E6C}" srcOrd="2" destOrd="0" presId="urn:microsoft.com/office/officeart/2018/2/layout/IconLabelDescriptionList"/>
    <dgm:cxn modelId="{76DD0890-E5A6-42F2-A93E-0BD4D665F194}" type="presParOf" srcId="{381BBEDE-453D-49CF-B423-8FAA8C948ACC}" destId="{83FE097E-7AC9-4A9B-971D-18AB3CBB236D}" srcOrd="3" destOrd="0" presId="urn:microsoft.com/office/officeart/2018/2/layout/IconLabelDescriptionList"/>
    <dgm:cxn modelId="{A750F7D6-0FD0-4A2C-B480-D4595DB834D2}" type="presParOf" srcId="{381BBEDE-453D-49CF-B423-8FAA8C948ACC}" destId="{AC90538C-54B5-4B76-9061-DE63BB1BB73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256562-0F3B-4A82-84E1-0797336226AD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CAAF2-EBCB-41DC-B381-A6138CFA4EC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The governing body shall appoint an Agricultural Security Area Advisory Committee including the following:</a:t>
          </a:r>
        </a:p>
      </dgm:t>
    </dgm:pt>
    <dgm:pt modelId="{ADD82C77-DFAA-46C7-888D-A6F7DCBC7E93}" type="parTrans" cxnId="{EA9FCFCB-9FC6-40FF-8F37-A415D833FBD6}">
      <dgm:prSet/>
      <dgm:spPr/>
      <dgm:t>
        <a:bodyPr/>
        <a:lstStyle/>
        <a:p>
          <a:endParaRPr lang="en-US"/>
        </a:p>
      </dgm:t>
    </dgm:pt>
    <dgm:pt modelId="{2D3FEC28-EC9D-447B-A16D-7C3615FEB0B1}" type="sibTrans" cxnId="{EA9FCFCB-9FC6-40FF-8F37-A415D833FBD6}">
      <dgm:prSet/>
      <dgm:spPr/>
      <dgm:t>
        <a:bodyPr/>
        <a:lstStyle/>
        <a:p>
          <a:endParaRPr lang="en-US"/>
        </a:p>
      </dgm:t>
    </dgm:pt>
    <dgm:pt modelId="{EC2E1068-2557-4508-AC95-AFE28D51F5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Three active farmers</a:t>
          </a:r>
        </a:p>
      </dgm:t>
    </dgm:pt>
    <dgm:pt modelId="{99F14B05-AB6C-49A9-8DF6-54F075302622}" type="parTrans" cxnId="{2F474AF6-3383-4848-AF4C-BCEC6A666CF4}">
      <dgm:prSet/>
      <dgm:spPr/>
      <dgm:t>
        <a:bodyPr/>
        <a:lstStyle/>
        <a:p>
          <a:endParaRPr lang="en-US"/>
        </a:p>
      </dgm:t>
    </dgm:pt>
    <dgm:pt modelId="{7FB39CCA-BB01-4DC6-A0C4-A07A2CA9D2A2}" type="sibTrans" cxnId="{2F474AF6-3383-4848-AF4C-BCEC6A666CF4}">
      <dgm:prSet/>
      <dgm:spPr/>
      <dgm:t>
        <a:bodyPr/>
        <a:lstStyle/>
        <a:p>
          <a:endParaRPr lang="en-US"/>
        </a:p>
      </dgm:t>
    </dgm:pt>
    <dgm:pt modelId="{EAECBC95-6766-4A9F-90FC-A2997D80D9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One citizen representative</a:t>
          </a:r>
        </a:p>
      </dgm:t>
    </dgm:pt>
    <dgm:pt modelId="{4176E126-4E62-4894-BB4B-E7AF88A0CC62}" type="parTrans" cxnId="{027800CC-614A-4D83-AB42-06E151163BED}">
      <dgm:prSet/>
      <dgm:spPr/>
      <dgm:t>
        <a:bodyPr/>
        <a:lstStyle/>
        <a:p>
          <a:endParaRPr lang="en-US"/>
        </a:p>
      </dgm:t>
    </dgm:pt>
    <dgm:pt modelId="{794B5204-A18C-4ECA-B0D9-670DBB6E5E51}" type="sibTrans" cxnId="{027800CC-614A-4D83-AB42-06E151163BED}">
      <dgm:prSet/>
      <dgm:spPr/>
      <dgm:t>
        <a:bodyPr/>
        <a:lstStyle/>
        <a:p>
          <a:endParaRPr lang="en-US"/>
        </a:p>
      </dgm:t>
    </dgm:pt>
    <dgm:pt modelId="{D3248274-DE5D-4456-A1DB-12BA7F327B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One member of the Township governing body, serving as Chair (Township Supervisor)</a:t>
          </a:r>
        </a:p>
      </dgm:t>
    </dgm:pt>
    <dgm:pt modelId="{C0433A37-B728-404B-83C6-8C40FA7C240E}" type="parTrans" cxnId="{359E68B8-977D-4DB8-B8C4-7F75288479A2}">
      <dgm:prSet/>
      <dgm:spPr/>
      <dgm:t>
        <a:bodyPr/>
        <a:lstStyle/>
        <a:p>
          <a:endParaRPr lang="en-US"/>
        </a:p>
      </dgm:t>
    </dgm:pt>
    <dgm:pt modelId="{BBB0B4EE-E8FC-4A54-A227-A7615432CB96}" type="sibTrans" cxnId="{359E68B8-977D-4DB8-B8C4-7F75288479A2}">
      <dgm:prSet/>
      <dgm:spPr/>
      <dgm:t>
        <a:bodyPr/>
        <a:lstStyle/>
        <a:p>
          <a:endParaRPr lang="en-US"/>
        </a:p>
      </dgm:t>
    </dgm:pt>
    <dgm:pt modelId="{0803D180-4732-4A75-BE7E-85F1572702B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Suggest appointing annually, do not wait until a proposal is received </a:t>
          </a:r>
        </a:p>
      </dgm:t>
    </dgm:pt>
    <dgm:pt modelId="{1F42FAEC-EE2C-497E-90EC-C3E91A8CC991}" type="parTrans" cxnId="{EFEB4943-58D3-40A3-A689-8DA0E29D3B5C}">
      <dgm:prSet/>
      <dgm:spPr/>
      <dgm:t>
        <a:bodyPr/>
        <a:lstStyle/>
        <a:p>
          <a:endParaRPr lang="en-US"/>
        </a:p>
      </dgm:t>
    </dgm:pt>
    <dgm:pt modelId="{5A386B37-0AB9-46EE-8133-328331D5105C}" type="sibTrans" cxnId="{EFEB4943-58D3-40A3-A689-8DA0E29D3B5C}">
      <dgm:prSet/>
      <dgm:spPr/>
      <dgm:t>
        <a:bodyPr/>
        <a:lstStyle/>
        <a:p>
          <a:endParaRPr lang="en-US"/>
        </a:p>
      </dgm:t>
    </dgm:pt>
    <dgm:pt modelId="{C26902F3-11E1-4C6F-8A0D-3C4ECAF87B47}" type="pres">
      <dgm:prSet presAssocID="{C8256562-0F3B-4A82-84E1-0797336226AD}" presName="root" presStyleCnt="0">
        <dgm:presLayoutVars>
          <dgm:dir/>
          <dgm:resizeHandles val="exact"/>
        </dgm:presLayoutVars>
      </dgm:prSet>
      <dgm:spPr/>
    </dgm:pt>
    <dgm:pt modelId="{3021DC16-F62C-4C51-8BAC-BFF9A8F56F26}" type="pres">
      <dgm:prSet presAssocID="{B0BCAAF2-EBCB-41DC-B381-A6138CFA4ECC}" presName="compNode" presStyleCnt="0"/>
      <dgm:spPr/>
    </dgm:pt>
    <dgm:pt modelId="{E781972B-23C5-4DFB-8130-86F3B6FD077B}" type="pres">
      <dgm:prSet presAssocID="{B0BCAAF2-EBCB-41DC-B381-A6138CFA4EC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1FFA8DA6-42C5-4A74-A20A-A41A4E00B6F7}" type="pres">
      <dgm:prSet presAssocID="{B0BCAAF2-EBCB-41DC-B381-A6138CFA4ECC}" presName="iconSpace" presStyleCnt="0"/>
      <dgm:spPr/>
    </dgm:pt>
    <dgm:pt modelId="{3AFC0B6B-CB2B-4B60-B4B0-8554134A63A5}" type="pres">
      <dgm:prSet presAssocID="{B0BCAAF2-EBCB-41DC-B381-A6138CFA4ECC}" presName="parTx" presStyleLbl="revTx" presStyleIdx="0" presStyleCnt="4">
        <dgm:presLayoutVars>
          <dgm:chMax val="0"/>
          <dgm:chPref val="0"/>
        </dgm:presLayoutVars>
      </dgm:prSet>
      <dgm:spPr/>
    </dgm:pt>
    <dgm:pt modelId="{7212AC0F-873A-4FDA-BBEB-116EE3FC2559}" type="pres">
      <dgm:prSet presAssocID="{B0BCAAF2-EBCB-41DC-B381-A6138CFA4ECC}" presName="txSpace" presStyleCnt="0"/>
      <dgm:spPr/>
    </dgm:pt>
    <dgm:pt modelId="{5DD2FD90-C3A6-4FD7-BDF1-FF7B94551BA5}" type="pres">
      <dgm:prSet presAssocID="{B0BCAAF2-EBCB-41DC-B381-A6138CFA4ECC}" presName="desTx" presStyleLbl="revTx" presStyleIdx="1" presStyleCnt="4">
        <dgm:presLayoutVars/>
      </dgm:prSet>
      <dgm:spPr/>
    </dgm:pt>
    <dgm:pt modelId="{D7D7809E-5658-4AFD-B728-CB33639E95B5}" type="pres">
      <dgm:prSet presAssocID="{2D3FEC28-EC9D-447B-A16D-7C3615FEB0B1}" presName="sibTrans" presStyleCnt="0"/>
      <dgm:spPr/>
    </dgm:pt>
    <dgm:pt modelId="{9A423772-C039-43A4-98C6-B1C52E699404}" type="pres">
      <dgm:prSet presAssocID="{0803D180-4732-4A75-BE7E-85F1572702B0}" presName="compNode" presStyleCnt="0"/>
      <dgm:spPr/>
    </dgm:pt>
    <dgm:pt modelId="{8B53FFEB-8F9A-4630-B9CB-28B423C8E01A}" type="pres">
      <dgm:prSet presAssocID="{0803D180-4732-4A75-BE7E-85F1572702B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DCE55BB-9038-4011-B3E3-6F41B8416E57}" type="pres">
      <dgm:prSet presAssocID="{0803D180-4732-4A75-BE7E-85F1572702B0}" presName="iconSpace" presStyleCnt="0"/>
      <dgm:spPr/>
    </dgm:pt>
    <dgm:pt modelId="{19034219-FDBD-4C75-AD61-1F2C68D4E5E7}" type="pres">
      <dgm:prSet presAssocID="{0803D180-4732-4A75-BE7E-85F1572702B0}" presName="parTx" presStyleLbl="revTx" presStyleIdx="2" presStyleCnt="4">
        <dgm:presLayoutVars>
          <dgm:chMax val="0"/>
          <dgm:chPref val="0"/>
        </dgm:presLayoutVars>
      </dgm:prSet>
      <dgm:spPr/>
    </dgm:pt>
    <dgm:pt modelId="{9D03C4F7-8D4B-457E-8F71-B15073A3BB8C}" type="pres">
      <dgm:prSet presAssocID="{0803D180-4732-4A75-BE7E-85F1572702B0}" presName="txSpace" presStyleCnt="0"/>
      <dgm:spPr/>
    </dgm:pt>
    <dgm:pt modelId="{211DCDE7-9524-476B-A468-C7D60DD648A2}" type="pres">
      <dgm:prSet presAssocID="{0803D180-4732-4A75-BE7E-85F1572702B0}" presName="desTx" presStyleLbl="revTx" presStyleIdx="3" presStyleCnt="4">
        <dgm:presLayoutVars/>
      </dgm:prSet>
      <dgm:spPr/>
    </dgm:pt>
  </dgm:ptLst>
  <dgm:cxnLst>
    <dgm:cxn modelId="{216C5301-3E5A-4D87-AA25-9BB1914234E5}" type="presOf" srcId="{D3248274-DE5D-4456-A1DB-12BA7F327B5F}" destId="{5DD2FD90-C3A6-4FD7-BDF1-FF7B94551BA5}" srcOrd="0" destOrd="2" presId="urn:microsoft.com/office/officeart/2018/2/layout/IconLabelDescriptionList"/>
    <dgm:cxn modelId="{7843C023-307A-47DF-AB1E-BB3A9D36F9EC}" type="presOf" srcId="{B0BCAAF2-EBCB-41DC-B381-A6138CFA4ECC}" destId="{3AFC0B6B-CB2B-4B60-B4B0-8554134A63A5}" srcOrd="0" destOrd="0" presId="urn:microsoft.com/office/officeart/2018/2/layout/IconLabelDescriptionList"/>
    <dgm:cxn modelId="{EFEB4943-58D3-40A3-A689-8DA0E29D3B5C}" srcId="{C8256562-0F3B-4A82-84E1-0797336226AD}" destId="{0803D180-4732-4A75-BE7E-85F1572702B0}" srcOrd="1" destOrd="0" parTransId="{1F42FAEC-EE2C-497E-90EC-C3E91A8CC991}" sibTransId="{5A386B37-0AB9-46EE-8133-328331D5105C}"/>
    <dgm:cxn modelId="{76E1BA66-530D-43F1-9D6B-738837FE0D36}" type="presOf" srcId="{C8256562-0F3B-4A82-84E1-0797336226AD}" destId="{C26902F3-11E1-4C6F-8A0D-3C4ECAF87B47}" srcOrd="0" destOrd="0" presId="urn:microsoft.com/office/officeart/2018/2/layout/IconLabelDescriptionList"/>
    <dgm:cxn modelId="{840FB76F-2656-444C-914B-F79FD908F96A}" type="presOf" srcId="{0803D180-4732-4A75-BE7E-85F1572702B0}" destId="{19034219-FDBD-4C75-AD61-1F2C68D4E5E7}" srcOrd="0" destOrd="0" presId="urn:microsoft.com/office/officeart/2018/2/layout/IconLabelDescriptionList"/>
    <dgm:cxn modelId="{E31A7395-4C75-4291-B000-B3958CA84B65}" type="presOf" srcId="{EAECBC95-6766-4A9F-90FC-A2997D80D9F8}" destId="{5DD2FD90-C3A6-4FD7-BDF1-FF7B94551BA5}" srcOrd="0" destOrd="1" presId="urn:microsoft.com/office/officeart/2018/2/layout/IconLabelDescriptionList"/>
    <dgm:cxn modelId="{359E68B8-977D-4DB8-B8C4-7F75288479A2}" srcId="{B0BCAAF2-EBCB-41DC-B381-A6138CFA4ECC}" destId="{D3248274-DE5D-4456-A1DB-12BA7F327B5F}" srcOrd="2" destOrd="0" parTransId="{C0433A37-B728-404B-83C6-8C40FA7C240E}" sibTransId="{BBB0B4EE-E8FC-4A54-A227-A7615432CB96}"/>
    <dgm:cxn modelId="{066F4DC4-437A-4D19-9E45-B0F6589B9A5B}" type="presOf" srcId="{EC2E1068-2557-4508-AC95-AFE28D51F58E}" destId="{5DD2FD90-C3A6-4FD7-BDF1-FF7B94551BA5}" srcOrd="0" destOrd="0" presId="urn:microsoft.com/office/officeart/2018/2/layout/IconLabelDescriptionList"/>
    <dgm:cxn modelId="{EA9FCFCB-9FC6-40FF-8F37-A415D833FBD6}" srcId="{C8256562-0F3B-4A82-84E1-0797336226AD}" destId="{B0BCAAF2-EBCB-41DC-B381-A6138CFA4ECC}" srcOrd="0" destOrd="0" parTransId="{ADD82C77-DFAA-46C7-888D-A6F7DCBC7E93}" sibTransId="{2D3FEC28-EC9D-447B-A16D-7C3615FEB0B1}"/>
    <dgm:cxn modelId="{027800CC-614A-4D83-AB42-06E151163BED}" srcId="{B0BCAAF2-EBCB-41DC-B381-A6138CFA4ECC}" destId="{EAECBC95-6766-4A9F-90FC-A2997D80D9F8}" srcOrd="1" destOrd="0" parTransId="{4176E126-4E62-4894-BB4B-E7AF88A0CC62}" sibTransId="{794B5204-A18C-4ECA-B0D9-670DBB6E5E51}"/>
    <dgm:cxn modelId="{2F474AF6-3383-4848-AF4C-BCEC6A666CF4}" srcId="{B0BCAAF2-EBCB-41DC-B381-A6138CFA4ECC}" destId="{EC2E1068-2557-4508-AC95-AFE28D51F58E}" srcOrd="0" destOrd="0" parTransId="{99F14B05-AB6C-49A9-8DF6-54F075302622}" sibTransId="{7FB39CCA-BB01-4DC6-A0C4-A07A2CA9D2A2}"/>
    <dgm:cxn modelId="{B4893E76-8F32-46BD-9B76-12A5D46BBD37}" type="presParOf" srcId="{C26902F3-11E1-4C6F-8A0D-3C4ECAF87B47}" destId="{3021DC16-F62C-4C51-8BAC-BFF9A8F56F26}" srcOrd="0" destOrd="0" presId="urn:microsoft.com/office/officeart/2018/2/layout/IconLabelDescriptionList"/>
    <dgm:cxn modelId="{FD89D43C-039A-4057-912D-D997A4BFB2CB}" type="presParOf" srcId="{3021DC16-F62C-4C51-8BAC-BFF9A8F56F26}" destId="{E781972B-23C5-4DFB-8130-86F3B6FD077B}" srcOrd="0" destOrd="0" presId="urn:microsoft.com/office/officeart/2018/2/layout/IconLabelDescriptionList"/>
    <dgm:cxn modelId="{18C624E2-15A8-4FD4-9473-4686BF620F29}" type="presParOf" srcId="{3021DC16-F62C-4C51-8BAC-BFF9A8F56F26}" destId="{1FFA8DA6-42C5-4A74-A20A-A41A4E00B6F7}" srcOrd="1" destOrd="0" presId="urn:microsoft.com/office/officeart/2018/2/layout/IconLabelDescriptionList"/>
    <dgm:cxn modelId="{F6EC348F-1905-4BF4-A7A2-A6FE99F70598}" type="presParOf" srcId="{3021DC16-F62C-4C51-8BAC-BFF9A8F56F26}" destId="{3AFC0B6B-CB2B-4B60-B4B0-8554134A63A5}" srcOrd="2" destOrd="0" presId="urn:microsoft.com/office/officeart/2018/2/layout/IconLabelDescriptionList"/>
    <dgm:cxn modelId="{8C8AE854-DCA4-4F41-911C-F236625B6F11}" type="presParOf" srcId="{3021DC16-F62C-4C51-8BAC-BFF9A8F56F26}" destId="{7212AC0F-873A-4FDA-BBEB-116EE3FC2559}" srcOrd="3" destOrd="0" presId="urn:microsoft.com/office/officeart/2018/2/layout/IconLabelDescriptionList"/>
    <dgm:cxn modelId="{77ADEB67-9046-4317-8CBE-488B61F112B2}" type="presParOf" srcId="{3021DC16-F62C-4C51-8BAC-BFF9A8F56F26}" destId="{5DD2FD90-C3A6-4FD7-BDF1-FF7B94551BA5}" srcOrd="4" destOrd="0" presId="urn:microsoft.com/office/officeart/2018/2/layout/IconLabelDescriptionList"/>
    <dgm:cxn modelId="{6C1F926A-84D6-466E-9019-CE4ACBE4C59B}" type="presParOf" srcId="{C26902F3-11E1-4C6F-8A0D-3C4ECAF87B47}" destId="{D7D7809E-5658-4AFD-B728-CB33639E95B5}" srcOrd="1" destOrd="0" presId="urn:microsoft.com/office/officeart/2018/2/layout/IconLabelDescriptionList"/>
    <dgm:cxn modelId="{4686FF0E-2D6E-437B-B7E7-70271C3B640A}" type="presParOf" srcId="{C26902F3-11E1-4C6F-8A0D-3C4ECAF87B47}" destId="{9A423772-C039-43A4-98C6-B1C52E699404}" srcOrd="2" destOrd="0" presId="urn:microsoft.com/office/officeart/2018/2/layout/IconLabelDescriptionList"/>
    <dgm:cxn modelId="{33EC093C-8481-4748-9A7A-517440165BC2}" type="presParOf" srcId="{9A423772-C039-43A4-98C6-B1C52E699404}" destId="{8B53FFEB-8F9A-4630-B9CB-28B423C8E01A}" srcOrd="0" destOrd="0" presId="urn:microsoft.com/office/officeart/2018/2/layout/IconLabelDescriptionList"/>
    <dgm:cxn modelId="{1C04D31A-D6B0-43AB-9380-8DA98FE57AB3}" type="presParOf" srcId="{9A423772-C039-43A4-98C6-B1C52E699404}" destId="{CDCE55BB-9038-4011-B3E3-6F41B8416E57}" srcOrd="1" destOrd="0" presId="urn:microsoft.com/office/officeart/2018/2/layout/IconLabelDescriptionList"/>
    <dgm:cxn modelId="{73A5ABF4-59C2-4B5F-8526-DF1725C94713}" type="presParOf" srcId="{9A423772-C039-43A4-98C6-B1C52E699404}" destId="{19034219-FDBD-4C75-AD61-1F2C68D4E5E7}" srcOrd="2" destOrd="0" presId="urn:microsoft.com/office/officeart/2018/2/layout/IconLabelDescriptionList"/>
    <dgm:cxn modelId="{34E9DEF4-B9F1-46D5-9786-CC40420E33FF}" type="presParOf" srcId="{9A423772-C039-43A4-98C6-B1C52E699404}" destId="{9D03C4F7-8D4B-457E-8F71-B15073A3BB8C}" srcOrd="3" destOrd="0" presId="urn:microsoft.com/office/officeart/2018/2/layout/IconLabelDescriptionList"/>
    <dgm:cxn modelId="{AE24F7BF-0F8C-43DD-87D7-02DCACBD7140}" type="presParOf" srcId="{9A423772-C039-43A4-98C6-B1C52E699404}" destId="{211DCDE7-9524-476B-A468-C7D60DD648A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758947-4D00-4CED-ABC7-E11281FC2AC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159B82-3AEE-4CC2-A242-856F5CA0E7AF}">
      <dgm:prSet/>
      <dgm:spPr/>
      <dgm:t>
        <a:bodyPr/>
        <a:lstStyle/>
        <a:p>
          <a:r>
            <a:rPr lang="en-US"/>
            <a:t>Review of ASA proposals</a:t>
          </a:r>
        </a:p>
      </dgm:t>
    </dgm:pt>
    <dgm:pt modelId="{81D0CD76-BDD3-4A55-8FD0-161326FF66E7}" type="parTrans" cxnId="{A719B8A1-A304-4246-806B-B7B1C333343D}">
      <dgm:prSet/>
      <dgm:spPr/>
      <dgm:t>
        <a:bodyPr/>
        <a:lstStyle/>
        <a:p>
          <a:endParaRPr lang="en-US"/>
        </a:p>
      </dgm:t>
    </dgm:pt>
    <dgm:pt modelId="{84F4A81A-103E-45BE-BF77-A34FE628A169}" type="sibTrans" cxnId="{A719B8A1-A304-4246-806B-B7B1C333343D}">
      <dgm:prSet/>
      <dgm:spPr/>
      <dgm:t>
        <a:bodyPr/>
        <a:lstStyle/>
        <a:p>
          <a:endParaRPr lang="en-US"/>
        </a:p>
      </dgm:t>
    </dgm:pt>
    <dgm:pt modelId="{2DE7B9C3-7089-451A-883C-7F134D995101}">
      <dgm:prSet/>
      <dgm:spPr/>
      <dgm:t>
        <a:bodyPr/>
        <a:lstStyle/>
        <a:p>
          <a:r>
            <a:rPr lang="en-US"/>
            <a:t>Maintain record of countywide ASA</a:t>
          </a:r>
        </a:p>
      </dgm:t>
    </dgm:pt>
    <dgm:pt modelId="{752C129E-8656-422E-95D3-FDCE4BE55D33}" type="parTrans" cxnId="{89445711-DFB7-462B-96A9-A0FD1B34D7DE}">
      <dgm:prSet/>
      <dgm:spPr/>
      <dgm:t>
        <a:bodyPr/>
        <a:lstStyle/>
        <a:p>
          <a:endParaRPr lang="en-US"/>
        </a:p>
      </dgm:t>
    </dgm:pt>
    <dgm:pt modelId="{3EE1349F-03A6-4660-A499-F30BEE8D7304}" type="sibTrans" cxnId="{89445711-DFB7-462B-96A9-A0FD1B34D7DE}">
      <dgm:prSet/>
      <dgm:spPr/>
      <dgm:t>
        <a:bodyPr/>
        <a:lstStyle/>
        <a:p>
          <a:endParaRPr lang="en-US"/>
        </a:p>
      </dgm:t>
    </dgm:pt>
    <dgm:pt modelId="{4FDB8CE9-FD0C-46B3-9821-544D237FB79F}">
      <dgm:prSet/>
      <dgm:spPr/>
      <dgm:t>
        <a:bodyPr/>
        <a:lstStyle/>
        <a:p>
          <a:r>
            <a:rPr lang="en-US" dirty="0"/>
            <a:t>Technical Assistance for ASA Processing and    7-Year Reviews</a:t>
          </a:r>
        </a:p>
      </dgm:t>
    </dgm:pt>
    <dgm:pt modelId="{1DBBD192-D811-4A91-B956-057F0B7125F4}" type="parTrans" cxnId="{46EA91BE-C7B8-4DCA-96BD-DFD007E8A5D8}">
      <dgm:prSet/>
      <dgm:spPr/>
      <dgm:t>
        <a:bodyPr/>
        <a:lstStyle/>
        <a:p>
          <a:endParaRPr lang="en-US"/>
        </a:p>
      </dgm:t>
    </dgm:pt>
    <dgm:pt modelId="{D22BB142-1B4B-4D36-8224-D20A685FA196}" type="sibTrans" cxnId="{46EA91BE-C7B8-4DCA-96BD-DFD007E8A5D8}">
      <dgm:prSet/>
      <dgm:spPr/>
      <dgm:t>
        <a:bodyPr/>
        <a:lstStyle/>
        <a:p>
          <a:endParaRPr lang="en-US"/>
        </a:p>
      </dgm:t>
    </dgm:pt>
    <dgm:pt modelId="{5996647D-732D-4CD4-B452-D410BBE1E6B0}" type="pres">
      <dgm:prSet presAssocID="{DB758947-4D00-4CED-ABC7-E11281FC2ACF}" presName="diagram" presStyleCnt="0">
        <dgm:presLayoutVars>
          <dgm:dir/>
          <dgm:resizeHandles val="exact"/>
        </dgm:presLayoutVars>
      </dgm:prSet>
      <dgm:spPr/>
    </dgm:pt>
    <dgm:pt modelId="{300C6E3E-7897-4A98-89C5-120D4510F723}" type="pres">
      <dgm:prSet presAssocID="{14159B82-3AEE-4CC2-A242-856F5CA0E7AF}" presName="node" presStyleLbl="node1" presStyleIdx="0" presStyleCnt="3">
        <dgm:presLayoutVars>
          <dgm:bulletEnabled val="1"/>
        </dgm:presLayoutVars>
      </dgm:prSet>
      <dgm:spPr/>
    </dgm:pt>
    <dgm:pt modelId="{19A4F580-8B1C-4071-AC07-24D1F3B3A723}" type="pres">
      <dgm:prSet presAssocID="{84F4A81A-103E-45BE-BF77-A34FE628A169}" presName="sibTrans" presStyleCnt="0"/>
      <dgm:spPr/>
    </dgm:pt>
    <dgm:pt modelId="{C6A0863E-B2EA-4D4C-B2B2-69ED2D11EFE6}" type="pres">
      <dgm:prSet presAssocID="{2DE7B9C3-7089-451A-883C-7F134D995101}" presName="node" presStyleLbl="node1" presStyleIdx="1" presStyleCnt="3">
        <dgm:presLayoutVars>
          <dgm:bulletEnabled val="1"/>
        </dgm:presLayoutVars>
      </dgm:prSet>
      <dgm:spPr/>
    </dgm:pt>
    <dgm:pt modelId="{9E97FE1D-BD9F-485E-9BFC-32E832FD7C63}" type="pres">
      <dgm:prSet presAssocID="{3EE1349F-03A6-4660-A499-F30BEE8D7304}" presName="sibTrans" presStyleCnt="0"/>
      <dgm:spPr/>
    </dgm:pt>
    <dgm:pt modelId="{18D0E07C-E54E-438F-8D8A-F81F93011581}" type="pres">
      <dgm:prSet presAssocID="{4FDB8CE9-FD0C-46B3-9821-544D237FB79F}" presName="node" presStyleLbl="node1" presStyleIdx="2" presStyleCnt="3">
        <dgm:presLayoutVars>
          <dgm:bulletEnabled val="1"/>
        </dgm:presLayoutVars>
      </dgm:prSet>
      <dgm:spPr/>
    </dgm:pt>
  </dgm:ptLst>
  <dgm:cxnLst>
    <dgm:cxn modelId="{8E4A4606-244B-48DA-B76F-D7192670A073}" type="presOf" srcId="{14159B82-3AEE-4CC2-A242-856F5CA0E7AF}" destId="{300C6E3E-7897-4A98-89C5-120D4510F723}" srcOrd="0" destOrd="0" presId="urn:microsoft.com/office/officeart/2005/8/layout/default"/>
    <dgm:cxn modelId="{89445711-DFB7-462B-96A9-A0FD1B34D7DE}" srcId="{DB758947-4D00-4CED-ABC7-E11281FC2ACF}" destId="{2DE7B9C3-7089-451A-883C-7F134D995101}" srcOrd="1" destOrd="0" parTransId="{752C129E-8656-422E-95D3-FDCE4BE55D33}" sibTransId="{3EE1349F-03A6-4660-A499-F30BEE8D7304}"/>
    <dgm:cxn modelId="{AE9BE867-F3A3-41FF-9526-331DD945E7DE}" type="presOf" srcId="{2DE7B9C3-7089-451A-883C-7F134D995101}" destId="{C6A0863E-B2EA-4D4C-B2B2-69ED2D11EFE6}" srcOrd="0" destOrd="0" presId="urn:microsoft.com/office/officeart/2005/8/layout/default"/>
    <dgm:cxn modelId="{DEC4966C-613C-4F4D-AD89-0B1B3D56AC03}" type="presOf" srcId="{DB758947-4D00-4CED-ABC7-E11281FC2ACF}" destId="{5996647D-732D-4CD4-B452-D410BBE1E6B0}" srcOrd="0" destOrd="0" presId="urn:microsoft.com/office/officeart/2005/8/layout/default"/>
    <dgm:cxn modelId="{68F10B90-389A-4451-B1E2-1A48BFC4032C}" type="presOf" srcId="{4FDB8CE9-FD0C-46B3-9821-544D237FB79F}" destId="{18D0E07C-E54E-438F-8D8A-F81F93011581}" srcOrd="0" destOrd="0" presId="urn:microsoft.com/office/officeart/2005/8/layout/default"/>
    <dgm:cxn modelId="{A719B8A1-A304-4246-806B-B7B1C333343D}" srcId="{DB758947-4D00-4CED-ABC7-E11281FC2ACF}" destId="{14159B82-3AEE-4CC2-A242-856F5CA0E7AF}" srcOrd="0" destOrd="0" parTransId="{81D0CD76-BDD3-4A55-8FD0-161326FF66E7}" sibTransId="{84F4A81A-103E-45BE-BF77-A34FE628A169}"/>
    <dgm:cxn modelId="{46EA91BE-C7B8-4DCA-96BD-DFD007E8A5D8}" srcId="{DB758947-4D00-4CED-ABC7-E11281FC2ACF}" destId="{4FDB8CE9-FD0C-46B3-9821-544D237FB79F}" srcOrd="2" destOrd="0" parTransId="{1DBBD192-D811-4A91-B956-057F0B7125F4}" sibTransId="{D22BB142-1B4B-4D36-8224-D20A685FA196}"/>
    <dgm:cxn modelId="{E995F3BE-3F93-42FF-AECF-662FCDE9F3F7}" type="presParOf" srcId="{5996647D-732D-4CD4-B452-D410BBE1E6B0}" destId="{300C6E3E-7897-4A98-89C5-120D4510F723}" srcOrd="0" destOrd="0" presId="urn:microsoft.com/office/officeart/2005/8/layout/default"/>
    <dgm:cxn modelId="{74095AAA-FFC3-409B-A995-5B2D6AC5DCA4}" type="presParOf" srcId="{5996647D-732D-4CD4-B452-D410BBE1E6B0}" destId="{19A4F580-8B1C-4071-AC07-24D1F3B3A723}" srcOrd="1" destOrd="0" presId="urn:microsoft.com/office/officeart/2005/8/layout/default"/>
    <dgm:cxn modelId="{3DD4D22A-95DB-4B59-9F19-B5B6A75D1C82}" type="presParOf" srcId="{5996647D-732D-4CD4-B452-D410BBE1E6B0}" destId="{C6A0863E-B2EA-4D4C-B2B2-69ED2D11EFE6}" srcOrd="2" destOrd="0" presId="urn:microsoft.com/office/officeart/2005/8/layout/default"/>
    <dgm:cxn modelId="{DD257415-6EEC-4808-A472-A1408840E564}" type="presParOf" srcId="{5996647D-732D-4CD4-B452-D410BBE1E6B0}" destId="{9E97FE1D-BD9F-485E-9BFC-32E832FD7C63}" srcOrd="3" destOrd="0" presId="urn:microsoft.com/office/officeart/2005/8/layout/default"/>
    <dgm:cxn modelId="{AA02CDDB-CFFB-4C94-9152-CF32DCE5D3CD}" type="presParOf" srcId="{5996647D-732D-4CD4-B452-D410BBE1E6B0}" destId="{18D0E07C-E54E-438F-8D8A-F81F9301158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315A09-22E3-4524-8888-CF283060B67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99E810-0D0E-4363-8EA6-8E1550B5EFA5}">
      <dgm:prSet/>
      <dgm:spPr/>
      <dgm:t>
        <a:bodyPr/>
        <a:lstStyle/>
        <a:p>
          <a:r>
            <a:rPr lang="en-US" dirty="0"/>
            <a:t>Caroline Sinchar</a:t>
          </a:r>
        </a:p>
        <a:p>
          <a:r>
            <a:rPr lang="en-US" dirty="0"/>
            <a:t>724-228-6811</a:t>
          </a:r>
        </a:p>
      </dgm:t>
    </dgm:pt>
    <dgm:pt modelId="{C702C977-F66F-4EBA-AE2B-C1BA1A51D403}" type="parTrans" cxnId="{A2C23B1E-571D-41B0-8C75-B9F641FBCB77}">
      <dgm:prSet/>
      <dgm:spPr/>
      <dgm:t>
        <a:bodyPr/>
        <a:lstStyle/>
        <a:p>
          <a:endParaRPr lang="en-US"/>
        </a:p>
      </dgm:t>
    </dgm:pt>
    <dgm:pt modelId="{09885828-7060-4D6D-889C-7140FEA7F04A}" type="sibTrans" cxnId="{A2C23B1E-571D-41B0-8C75-B9F641FBCB77}">
      <dgm:prSet/>
      <dgm:spPr/>
      <dgm:t>
        <a:bodyPr/>
        <a:lstStyle/>
        <a:p>
          <a:endParaRPr lang="en-US"/>
        </a:p>
      </dgm:t>
    </dgm:pt>
    <dgm:pt modelId="{85DFE600-25EA-4E0B-BBA9-3FA463C07CB7}">
      <dgm:prSet/>
      <dgm:spPr/>
      <dgm:t>
        <a:bodyPr/>
        <a:lstStyle/>
        <a:p>
          <a:r>
            <a:rPr lang="en-US"/>
            <a:t>Email: </a:t>
          </a:r>
          <a:r>
            <a:rPr lang="en-US">
              <a:hlinkClick xmlns:r="http://schemas.openxmlformats.org/officeDocument/2006/relationships" r:id="rId1"/>
            </a:rPr>
            <a:t>sincharc@co.washington.pa.us</a:t>
          </a:r>
          <a:endParaRPr lang="en-US"/>
        </a:p>
      </dgm:t>
    </dgm:pt>
    <dgm:pt modelId="{8CB52E72-8D4D-4453-82C3-09FBA0453AFF}" type="parTrans" cxnId="{00519121-C132-49CA-96FA-5936B093C6FF}">
      <dgm:prSet/>
      <dgm:spPr/>
      <dgm:t>
        <a:bodyPr/>
        <a:lstStyle/>
        <a:p>
          <a:endParaRPr lang="en-US"/>
        </a:p>
      </dgm:t>
    </dgm:pt>
    <dgm:pt modelId="{F2238B6D-E3AF-4CA3-A390-5C0395105B61}" type="sibTrans" cxnId="{00519121-C132-49CA-96FA-5936B093C6FF}">
      <dgm:prSet/>
      <dgm:spPr/>
      <dgm:t>
        <a:bodyPr/>
        <a:lstStyle/>
        <a:p>
          <a:endParaRPr lang="en-US"/>
        </a:p>
      </dgm:t>
    </dgm:pt>
    <dgm:pt modelId="{5ED31CCF-F492-408D-AFCB-EAACD393E0C2}" type="pres">
      <dgm:prSet presAssocID="{6D315A09-22E3-4524-8888-CF283060B676}" presName="outerComposite" presStyleCnt="0">
        <dgm:presLayoutVars>
          <dgm:chMax val="5"/>
          <dgm:dir/>
          <dgm:resizeHandles val="exact"/>
        </dgm:presLayoutVars>
      </dgm:prSet>
      <dgm:spPr/>
    </dgm:pt>
    <dgm:pt modelId="{381E5022-1E44-40D1-A6E2-E51AF402AA7D}" type="pres">
      <dgm:prSet presAssocID="{6D315A09-22E3-4524-8888-CF283060B676}" presName="dummyMaxCanvas" presStyleCnt="0">
        <dgm:presLayoutVars/>
      </dgm:prSet>
      <dgm:spPr/>
    </dgm:pt>
    <dgm:pt modelId="{ECA649B9-E7E4-44C7-8820-F5AEBADDD890}" type="pres">
      <dgm:prSet presAssocID="{6D315A09-22E3-4524-8888-CF283060B676}" presName="TwoNodes_1" presStyleLbl="node1" presStyleIdx="0" presStyleCnt="2">
        <dgm:presLayoutVars>
          <dgm:bulletEnabled val="1"/>
        </dgm:presLayoutVars>
      </dgm:prSet>
      <dgm:spPr/>
    </dgm:pt>
    <dgm:pt modelId="{624E6DE8-F7FC-413A-9126-C6822C7B539C}" type="pres">
      <dgm:prSet presAssocID="{6D315A09-22E3-4524-8888-CF283060B676}" presName="TwoNodes_2" presStyleLbl="node1" presStyleIdx="1" presStyleCnt="2">
        <dgm:presLayoutVars>
          <dgm:bulletEnabled val="1"/>
        </dgm:presLayoutVars>
      </dgm:prSet>
      <dgm:spPr/>
    </dgm:pt>
    <dgm:pt modelId="{FDEF4022-34C1-43A6-A30E-1DB6E139034D}" type="pres">
      <dgm:prSet presAssocID="{6D315A09-22E3-4524-8888-CF283060B676}" presName="TwoConn_1-2" presStyleLbl="fgAccFollowNode1" presStyleIdx="0" presStyleCnt="1">
        <dgm:presLayoutVars>
          <dgm:bulletEnabled val="1"/>
        </dgm:presLayoutVars>
      </dgm:prSet>
      <dgm:spPr/>
    </dgm:pt>
    <dgm:pt modelId="{68D4C24A-0520-42C1-BEEC-3C47A1B61DAC}" type="pres">
      <dgm:prSet presAssocID="{6D315A09-22E3-4524-8888-CF283060B676}" presName="TwoNodes_1_text" presStyleLbl="node1" presStyleIdx="1" presStyleCnt="2">
        <dgm:presLayoutVars>
          <dgm:bulletEnabled val="1"/>
        </dgm:presLayoutVars>
      </dgm:prSet>
      <dgm:spPr/>
    </dgm:pt>
    <dgm:pt modelId="{E4E9B1A8-FFBF-4959-98DE-D5106688BB9A}" type="pres">
      <dgm:prSet presAssocID="{6D315A09-22E3-4524-8888-CF283060B676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A2C23B1E-571D-41B0-8C75-B9F641FBCB77}" srcId="{6D315A09-22E3-4524-8888-CF283060B676}" destId="{A899E810-0D0E-4363-8EA6-8E1550B5EFA5}" srcOrd="0" destOrd="0" parTransId="{C702C977-F66F-4EBA-AE2B-C1BA1A51D403}" sibTransId="{09885828-7060-4D6D-889C-7140FEA7F04A}"/>
    <dgm:cxn modelId="{BECEF620-82E5-44C4-9FE2-A1F930D7DE2C}" type="presOf" srcId="{09885828-7060-4D6D-889C-7140FEA7F04A}" destId="{FDEF4022-34C1-43A6-A30E-1DB6E139034D}" srcOrd="0" destOrd="0" presId="urn:microsoft.com/office/officeart/2005/8/layout/vProcess5"/>
    <dgm:cxn modelId="{00519121-C132-49CA-96FA-5936B093C6FF}" srcId="{6D315A09-22E3-4524-8888-CF283060B676}" destId="{85DFE600-25EA-4E0B-BBA9-3FA463C07CB7}" srcOrd="1" destOrd="0" parTransId="{8CB52E72-8D4D-4453-82C3-09FBA0453AFF}" sibTransId="{F2238B6D-E3AF-4CA3-A390-5C0395105B61}"/>
    <dgm:cxn modelId="{46C2A930-89C6-4828-ACBB-E27181E31337}" type="presOf" srcId="{85DFE600-25EA-4E0B-BBA9-3FA463C07CB7}" destId="{624E6DE8-F7FC-413A-9126-C6822C7B539C}" srcOrd="0" destOrd="0" presId="urn:microsoft.com/office/officeart/2005/8/layout/vProcess5"/>
    <dgm:cxn modelId="{08120C33-D8D2-47C6-902A-19ECC79B22D9}" type="presOf" srcId="{85DFE600-25EA-4E0B-BBA9-3FA463C07CB7}" destId="{E4E9B1A8-FFBF-4959-98DE-D5106688BB9A}" srcOrd="1" destOrd="0" presId="urn:microsoft.com/office/officeart/2005/8/layout/vProcess5"/>
    <dgm:cxn modelId="{5251B6AF-2FA1-4B92-A2CB-146892194F44}" type="presOf" srcId="{6D315A09-22E3-4524-8888-CF283060B676}" destId="{5ED31CCF-F492-408D-AFCB-EAACD393E0C2}" srcOrd="0" destOrd="0" presId="urn:microsoft.com/office/officeart/2005/8/layout/vProcess5"/>
    <dgm:cxn modelId="{6E41B1BB-36D7-40AA-A1A4-B8B6653B369C}" type="presOf" srcId="{A899E810-0D0E-4363-8EA6-8E1550B5EFA5}" destId="{68D4C24A-0520-42C1-BEEC-3C47A1B61DAC}" srcOrd="1" destOrd="0" presId="urn:microsoft.com/office/officeart/2005/8/layout/vProcess5"/>
    <dgm:cxn modelId="{66B345C6-0303-444D-95BA-A7881F750CE1}" type="presOf" srcId="{A899E810-0D0E-4363-8EA6-8E1550B5EFA5}" destId="{ECA649B9-E7E4-44C7-8820-F5AEBADDD890}" srcOrd="0" destOrd="0" presId="urn:microsoft.com/office/officeart/2005/8/layout/vProcess5"/>
    <dgm:cxn modelId="{049DB52B-72C4-499C-8708-325ADA6C5640}" type="presParOf" srcId="{5ED31CCF-F492-408D-AFCB-EAACD393E0C2}" destId="{381E5022-1E44-40D1-A6E2-E51AF402AA7D}" srcOrd="0" destOrd="0" presId="urn:microsoft.com/office/officeart/2005/8/layout/vProcess5"/>
    <dgm:cxn modelId="{41A3B319-B245-4869-9E83-066F80ABFF42}" type="presParOf" srcId="{5ED31CCF-F492-408D-AFCB-EAACD393E0C2}" destId="{ECA649B9-E7E4-44C7-8820-F5AEBADDD890}" srcOrd="1" destOrd="0" presId="urn:microsoft.com/office/officeart/2005/8/layout/vProcess5"/>
    <dgm:cxn modelId="{FAB40DCC-598C-4136-BDF9-2A0F41B4654B}" type="presParOf" srcId="{5ED31CCF-F492-408D-AFCB-EAACD393E0C2}" destId="{624E6DE8-F7FC-413A-9126-C6822C7B539C}" srcOrd="2" destOrd="0" presId="urn:microsoft.com/office/officeart/2005/8/layout/vProcess5"/>
    <dgm:cxn modelId="{2CD3EE38-77F2-4A43-883A-BC503D91A6E6}" type="presParOf" srcId="{5ED31CCF-F492-408D-AFCB-EAACD393E0C2}" destId="{FDEF4022-34C1-43A6-A30E-1DB6E139034D}" srcOrd="3" destOrd="0" presId="urn:microsoft.com/office/officeart/2005/8/layout/vProcess5"/>
    <dgm:cxn modelId="{E085147B-40BB-4C54-9378-BBF097F6474D}" type="presParOf" srcId="{5ED31CCF-F492-408D-AFCB-EAACD393E0C2}" destId="{68D4C24A-0520-42C1-BEEC-3C47A1B61DAC}" srcOrd="4" destOrd="0" presId="urn:microsoft.com/office/officeart/2005/8/layout/vProcess5"/>
    <dgm:cxn modelId="{E9D41F48-4A22-4AD5-A4D6-676B4CFBA638}" type="presParOf" srcId="{5ED31CCF-F492-408D-AFCB-EAACD393E0C2}" destId="{E4E9B1A8-FFBF-4959-98DE-D5106688BB9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F0274-EBCC-40B4-84C7-FAE23590A209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D8E36-10A7-4868-9841-5C03BC0170B5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Approximately 72,630 acres countywide</a:t>
          </a:r>
        </a:p>
      </dsp:txBody>
      <dsp:txXfrm>
        <a:off x="398656" y="1088253"/>
        <a:ext cx="2959127" cy="1837317"/>
      </dsp:txXfrm>
    </dsp:sp>
    <dsp:sp modelId="{0785519A-0DC7-40C5-90B5-1626A7300F6B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A82BC-92E2-488B-8F68-659A3FE6A969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28 of 66 municipalities </a:t>
          </a:r>
        </a:p>
      </dsp:txBody>
      <dsp:txXfrm>
        <a:off x="4155097" y="1088253"/>
        <a:ext cx="2959127" cy="1837317"/>
      </dsp:txXfrm>
    </dsp:sp>
    <dsp:sp modelId="{25C1204A-E347-4D99-9CBF-57DF1A7D7D7E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43C3F-83F0-41B6-9433-670ED25A0F82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Pop Quiz – Which municipality has the most land in ASA?</a:t>
          </a:r>
        </a:p>
      </dsp:txBody>
      <dsp:txXfrm>
        <a:off x="7911539" y="1088253"/>
        <a:ext cx="2959127" cy="1837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4C6D2-C6AC-4A65-8956-54FCF4003F4E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1054C-79BD-49BA-A1AC-1559E99C07A6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Limited protection from local nuisance regulations</a:t>
          </a:r>
        </a:p>
      </dsp:txBody>
      <dsp:txXfrm>
        <a:off x="0" y="2703"/>
        <a:ext cx="6900512" cy="1843578"/>
      </dsp:txXfrm>
    </dsp:sp>
    <dsp:sp modelId="{6E8A40EB-8E9D-4C32-9707-E9622A1D694F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1F30C-2327-403B-89B4-E0226B6AB8A3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Limited protection from condemnation of land</a:t>
          </a:r>
        </a:p>
      </dsp:txBody>
      <dsp:txXfrm>
        <a:off x="0" y="1846281"/>
        <a:ext cx="6900512" cy="1843578"/>
      </dsp:txXfrm>
    </dsp:sp>
    <dsp:sp modelId="{799FDA41-71B8-4660-8B34-DE3AB49F252A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5DB9D-AEF5-4B17-A23F-1E6DEB108D0D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Pre-requisite to apply to the farmland preservation program </a:t>
          </a:r>
        </a:p>
      </dsp:txBody>
      <dsp:txXfrm>
        <a:off x="0" y="3689859"/>
        <a:ext cx="6900512" cy="1843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B7142-079D-4B3E-B00A-66AD7A2E16B9}">
      <dsp:nvSpPr>
        <dsp:cNvPr id="0" name=""/>
        <dsp:cNvSpPr/>
      </dsp:nvSpPr>
      <dsp:spPr>
        <a:xfrm>
          <a:off x="5527" y="89462"/>
          <a:ext cx="1097489" cy="1097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E796F-42CA-4F88-910D-AFF8D4C62D2C}">
      <dsp:nvSpPr>
        <dsp:cNvPr id="0" name=""/>
        <dsp:cNvSpPr/>
      </dsp:nvSpPr>
      <dsp:spPr>
        <a:xfrm>
          <a:off x="5527" y="1366365"/>
          <a:ext cx="3135684" cy="470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More Review Criteria:</a:t>
          </a:r>
        </a:p>
      </dsp:txBody>
      <dsp:txXfrm>
        <a:off x="5527" y="1366365"/>
        <a:ext cx="3135684" cy="470352"/>
      </dsp:txXfrm>
    </dsp:sp>
    <dsp:sp modelId="{7EB4F225-EA42-4E55-9D83-EA6946A112FD}">
      <dsp:nvSpPr>
        <dsp:cNvPr id="0" name=""/>
        <dsp:cNvSpPr/>
      </dsp:nvSpPr>
      <dsp:spPr>
        <a:xfrm>
          <a:off x="5527" y="1920166"/>
          <a:ext cx="3135684" cy="2341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E4F56-5F44-44DA-9F8F-44FF1C993447}">
      <dsp:nvSpPr>
        <dsp:cNvPr id="0" name=""/>
        <dsp:cNvSpPr/>
      </dsp:nvSpPr>
      <dsp:spPr>
        <a:xfrm>
          <a:off x="3689957" y="89462"/>
          <a:ext cx="1097489" cy="1097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FB0C0-9F17-4862-956D-D6A69E03E773}">
      <dsp:nvSpPr>
        <dsp:cNvPr id="0" name=""/>
        <dsp:cNvSpPr/>
      </dsp:nvSpPr>
      <dsp:spPr>
        <a:xfrm>
          <a:off x="3689957" y="1366365"/>
          <a:ext cx="3135684" cy="470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✓Planning Documents</a:t>
          </a:r>
        </a:p>
      </dsp:txBody>
      <dsp:txXfrm>
        <a:off x="3689957" y="1366365"/>
        <a:ext cx="3135684" cy="470352"/>
      </dsp:txXfrm>
    </dsp:sp>
    <dsp:sp modelId="{DE026643-68EC-496D-8A23-2D5E4302ECCD}">
      <dsp:nvSpPr>
        <dsp:cNvPr id="0" name=""/>
        <dsp:cNvSpPr/>
      </dsp:nvSpPr>
      <dsp:spPr>
        <a:xfrm>
          <a:off x="3689957" y="1920166"/>
          <a:ext cx="3135684" cy="2341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Compatible with municipal/county comprehensive plans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Zoning must permit agriculture</a:t>
          </a:r>
        </a:p>
      </dsp:txBody>
      <dsp:txXfrm>
        <a:off x="3689957" y="1920166"/>
        <a:ext cx="3135684" cy="2341709"/>
      </dsp:txXfrm>
    </dsp:sp>
    <dsp:sp modelId="{60DAAE88-CDFF-4664-AE5E-A397EFDBD8CC}">
      <dsp:nvSpPr>
        <dsp:cNvPr id="0" name=""/>
        <dsp:cNvSpPr/>
      </dsp:nvSpPr>
      <dsp:spPr>
        <a:xfrm>
          <a:off x="7374387" y="89462"/>
          <a:ext cx="1097489" cy="10974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C545F-DBAB-438B-B7BA-07CB47791E6C}">
      <dsp:nvSpPr>
        <dsp:cNvPr id="0" name=""/>
        <dsp:cNvSpPr/>
      </dsp:nvSpPr>
      <dsp:spPr>
        <a:xfrm>
          <a:off x="7374387" y="1366365"/>
          <a:ext cx="3135684" cy="470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✓Other relevant factors</a:t>
          </a:r>
        </a:p>
      </dsp:txBody>
      <dsp:txXfrm>
        <a:off x="7374387" y="1366365"/>
        <a:ext cx="3135684" cy="470352"/>
      </dsp:txXfrm>
    </dsp:sp>
    <dsp:sp modelId="{AC90538C-54B5-4B76-9061-DE63BB1BB738}">
      <dsp:nvSpPr>
        <dsp:cNvPr id="0" name=""/>
        <dsp:cNvSpPr/>
      </dsp:nvSpPr>
      <dsp:spPr>
        <a:xfrm>
          <a:off x="7374387" y="1920166"/>
          <a:ext cx="3135684" cy="2341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Extent and nature of farm improvements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Trend in agricultural economics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Trends in agricultural technology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Other land in ASA or ACE in area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Surrounding land use/zoning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Availability of public water/sewer</a:t>
          </a:r>
        </a:p>
      </dsp:txBody>
      <dsp:txXfrm>
        <a:off x="7374387" y="1920166"/>
        <a:ext cx="3135684" cy="23417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1972B-23C5-4DFB-8130-86F3B6FD077B}">
      <dsp:nvSpPr>
        <dsp:cNvPr id="0" name=""/>
        <dsp:cNvSpPr/>
      </dsp:nvSpPr>
      <dsp:spPr>
        <a:xfrm>
          <a:off x="559800" y="57419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C0B6B-CB2B-4B60-B4B0-8554134A63A5}">
      <dsp:nvSpPr>
        <dsp:cNvPr id="0" name=""/>
        <dsp:cNvSpPr/>
      </dsp:nvSpPr>
      <dsp:spPr>
        <a:xfrm>
          <a:off x="559800" y="2223920"/>
          <a:ext cx="4320000" cy="66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The governing body shall appoint an Agricultural Security Area Advisory Committee including the following:</a:t>
          </a:r>
        </a:p>
      </dsp:txBody>
      <dsp:txXfrm>
        <a:off x="559800" y="2223920"/>
        <a:ext cx="4320000" cy="668250"/>
      </dsp:txXfrm>
    </dsp:sp>
    <dsp:sp modelId="{5DD2FD90-C3A6-4FD7-BDF1-FF7B94551BA5}">
      <dsp:nvSpPr>
        <dsp:cNvPr id="0" name=""/>
        <dsp:cNvSpPr/>
      </dsp:nvSpPr>
      <dsp:spPr>
        <a:xfrm>
          <a:off x="559800" y="2956229"/>
          <a:ext cx="4320000" cy="82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Three active farmers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One citizen representative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One member of the Township governing body, serving as Chair (Township Supervisor)</a:t>
          </a:r>
        </a:p>
      </dsp:txBody>
      <dsp:txXfrm>
        <a:off x="559800" y="2956229"/>
        <a:ext cx="4320000" cy="820914"/>
      </dsp:txXfrm>
    </dsp:sp>
    <dsp:sp modelId="{8B53FFEB-8F9A-4630-B9CB-28B423C8E01A}">
      <dsp:nvSpPr>
        <dsp:cNvPr id="0" name=""/>
        <dsp:cNvSpPr/>
      </dsp:nvSpPr>
      <dsp:spPr>
        <a:xfrm>
          <a:off x="5635800" y="574193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34219-FDBD-4C75-AD61-1F2C68D4E5E7}">
      <dsp:nvSpPr>
        <dsp:cNvPr id="0" name=""/>
        <dsp:cNvSpPr/>
      </dsp:nvSpPr>
      <dsp:spPr>
        <a:xfrm>
          <a:off x="5635800" y="2223920"/>
          <a:ext cx="4320000" cy="66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Suggest appointing annually, do not wait until a proposal is received </a:t>
          </a:r>
        </a:p>
      </dsp:txBody>
      <dsp:txXfrm>
        <a:off x="5635800" y="2223920"/>
        <a:ext cx="4320000" cy="668250"/>
      </dsp:txXfrm>
    </dsp:sp>
    <dsp:sp modelId="{211DCDE7-9524-476B-A468-C7D60DD648A2}">
      <dsp:nvSpPr>
        <dsp:cNvPr id="0" name=""/>
        <dsp:cNvSpPr/>
      </dsp:nvSpPr>
      <dsp:spPr>
        <a:xfrm>
          <a:off x="5635800" y="2956229"/>
          <a:ext cx="4320000" cy="82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6E3E-7897-4A98-89C5-120D4510F723}">
      <dsp:nvSpPr>
        <dsp:cNvPr id="0" name=""/>
        <dsp:cNvSpPr/>
      </dsp:nvSpPr>
      <dsp:spPr>
        <a:xfrm>
          <a:off x="0" y="820218"/>
          <a:ext cx="3414946" cy="2048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Review of ASA proposals</a:t>
          </a:r>
        </a:p>
      </dsp:txBody>
      <dsp:txXfrm>
        <a:off x="0" y="820218"/>
        <a:ext cx="3414946" cy="2048967"/>
      </dsp:txXfrm>
    </dsp:sp>
    <dsp:sp modelId="{C6A0863E-B2EA-4D4C-B2B2-69ED2D11EFE6}">
      <dsp:nvSpPr>
        <dsp:cNvPr id="0" name=""/>
        <dsp:cNvSpPr/>
      </dsp:nvSpPr>
      <dsp:spPr>
        <a:xfrm>
          <a:off x="3756441" y="820218"/>
          <a:ext cx="3414946" cy="2048967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Maintain record of countywide ASA</a:t>
          </a:r>
        </a:p>
      </dsp:txBody>
      <dsp:txXfrm>
        <a:off x="3756441" y="820218"/>
        <a:ext cx="3414946" cy="2048967"/>
      </dsp:txXfrm>
    </dsp:sp>
    <dsp:sp modelId="{18D0E07C-E54E-438F-8D8A-F81F93011581}">
      <dsp:nvSpPr>
        <dsp:cNvPr id="0" name=""/>
        <dsp:cNvSpPr/>
      </dsp:nvSpPr>
      <dsp:spPr>
        <a:xfrm>
          <a:off x="7512882" y="820218"/>
          <a:ext cx="3414946" cy="2048967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Technical Assistance for ASA Processing and    7-Year Reviews</a:t>
          </a:r>
        </a:p>
      </dsp:txBody>
      <dsp:txXfrm>
        <a:off x="7512882" y="820218"/>
        <a:ext cx="3414946" cy="20489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649B9-E7E4-44C7-8820-F5AEBADDD890}">
      <dsp:nvSpPr>
        <dsp:cNvPr id="0" name=""/>
        <dsp:cNvSpPr/>
      </dsp:nvSpPr>
      <dsp:spPr>
        <a:xfrm>
          <a:off x="0" y="0"/>
          <a:ext cx="9197340" cy="16802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Caroline Sinchar</a:t>
          </a:r>
        </a:p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724-228-6811</a:t>
          </a:r>
        </a:p>
      </dsp:txBody>
      <dsp:txXfrm>
        <a:off x="49212" y="49212"/>
        <a:ext cx="7460711" cy="1581785"/>
      </dsp:txXfrm>
    </dsp:sp>
    <dsp:sp modelId="{624E6DE8-F7FC-413A-9126-C6822C7B539C}">
      <dsp:nvSpPr>
        <dsp:cNvPr id="0" name=""/>
        <dsp:cNvSpPr/>
      </dsp:nvSpPr>
      <dsp:spPr>
        <a:xfrm>
          <a:off x="1623059" y="2053589"/>
          <a:ext cx="9197340" cy="1680209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Email: </a:t>
          </a:r>
          <a:r>
            <a:rPr lang="en-US" sz="3500" kern="1200">
              <a:hlinkClick xmlns:r="http://schemas.openxmlformats.org/officeDocument/2006/relationships" r:id="rId1"/>
            </a:rPr>
            <a:t>sincharc@co.washington.pa.us</a:t>
          </a:r>
          <a:endParaRPr lang="en-US" sz="3500" kern="1200"/>
        </a:p>
      </dsp:txBody>
      <dsp:txXfrm>
        <a:off x="1672271" y="2102801"/>
        <a:ext cx="6383719" cy="1581785"/>
      </dsp:txXfrm>
    </dsp:sp>
    <dsp:sp modelId="{FDEF4022-34C1-43A6-A30E-1DB6E139034D}">
      <dsp:nvSpPr>
        <dsp:cNvPr id="0" name=""/>
        <dsp:cNvSpPr/>
      </dsp:nvSpPr>
      <dsp:spPr>
        <a:xfrm>
          <a:off x="8105203" y="1320831"/>
          <a:ext cx="1092136" cy="109213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350934" y="1320831"/>
        <a:ext cx="600674" cy="821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600C-E996-E29D-34B3-AB5759048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E7D39-9F63-29FB-3CA3-3542BCC67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CAC3E-0037-0B24-15E1-1C08BF22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B21-F1B7-4B82-843E-43EDBEBE6D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7D31E-1B2F-B25A-971F-F6EEC2B6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23D9E-EFB3-8BB5-C13A-DD01950D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9D87-E1BA-4397-A6D9-1696B835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7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F340-2636-110A-7583-8DC089F4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EFAAA-6710-B7A7-B674-C86799B95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2B6F6-AE6C-C8E3-C6D7-CF545715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B21-F1B7-4B82-843E-43EDBEBE6D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A1773-253D-1944-1566-28D46B869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6AB73-FA14-317B-731E-D812989B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9D87-E1BA-4397-A6D9-1696B835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7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3CF73C-CD3C-395F-0735-C16D0F0C7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85D26-2465-2A88-51F3-4ADBF6EF4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FB66C-D008-B8FC-0511-C7E96229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B21-F1B7-4B82-843E-43EDBEBE6D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6F16C-1EDA-4C02-8EE2-F87C6FDC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AB3E8-9B8D-58BB-1ECA-01C761DD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9D87-E1BA-4397-A6D9-1696B835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8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7DAF-32D5-DD2F-C64E-B202CC073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CBE8A-AC9F-EA6F-E9B2-6D8D52BFE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9CCD-68AC-FE4B-DAE4-ED0C3C8A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B21-F1B7-4B82-843E-43EDBEBE6D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575BE-87BD-BB7E-7678-0A3E21ACA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73531-5925-AD64-5DF3-DE5873AB0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9D87-E1BA-4397-A6D9-1696B835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1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CF2B-E713-A861-299C-F2833C06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BF4BA-F218-0D0A-3181-40B7B102E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7FDEC-36B8-9269-41C1-FB8AF13E1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B21-F1B7-4B82-843E-43EDBEBE6D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AAD57-6EDC-8CF2-6C1A-D03E9DB4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5719A-8B81-BD00-A96E-625A89612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9D87-E1BA-4397-A6D9-1696B835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1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14D7-9F0A-E0EF-1895-BF2FAFB76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B9DF1-1F31-CFCC-E9CE-16529832F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277BA-2E11-F473-00AB-BC20A9561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A8D64-A355-49DF-0F49-D7E62375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B21-F1B7-4B82-843E-43EDBEBE6D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3F58B-D003-6A7D-7CC8-86581932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6C7DE-EED9-4FD0-7E44-E2AC3E1D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9D87-E1BA-4397-A6D9-1696B835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7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9C800-8B0C-FAF0-CB51-C187287B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073BE-E1F6-74CB-829D-526D02591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1FF69-E9D6-1F09-4FED-1E54767F8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DB11C-A12E-3165-100B-3FD8D6D3B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CB755-290F-4E3E-19E5-B5CBE5AE6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A2ECC0-ECD4-DEF8-FB08-D61CC0FE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B21-F1B7-4B82-843E-43EDBEBE6D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8E9689-5658-4FE8-C1D8-7AB0CFB0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9BD410-8061-4BF7-FC84-35E37919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9D87-E1BA-4397-A6D9-1696B835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9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F3848-978F-3F1E-9A01-438F352F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28DA98-F0F9-99D2-A1DB-8A040B3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B21-F1B7-4B82-843E-43EDBEBE6D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31DE1-761E-ED4E-4022-0A3B5574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7583A-7FB6-B7DC-DC19-9FCFAD01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9D87-E1BA-4397-A6D9-1696B835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8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95370-C41C-4D9C-DD74-2E4FCC8B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B21-F1B7-4B82-843E-43EDBEBE6D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3960D-3856-62DE-42DF-49A57921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53C9B-AB00-9E8A-DBD3-B274E492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9D87-E1BA-4397-A6D9-1696B835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DA7F5-C97A-BED9-5DA5-377D0228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19BC-CA4B-82BF-CAC1-3ACE0C434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51FE2-BCBB-8646-2BE7-9FB25BE67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64A9C-D003-2C48-6DD3-3BDD3A46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B21-F1B7-4B82-843E-43EDBEBE6D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C70BC-1A88-10F2-9BDC-3F5D21C6D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0834F-DF1C-D179-55F2-258B9E8C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9D87-E1BA-4397-A6D9-1696B835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4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2983-1CF1-A5FF-A2C7-2ADAC835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8B5294-CC18-248B-7251-DBFFD92D7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1A7F0-7E90-5D94-12C1-ED485193E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9ABA9-D375-EC1C-E827-256200F77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B21-F1B7-4B82-843E-43EDBEBE6D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778DE-7AD4-4860-A2B5-2E1D37812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DE1EA-AF2D-F16D-0714-DAA16F08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9D87-E1BA-4397-A6D9-1696B835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2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16CB7-7F18-2758-3C19-C5B1299A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FC3D-B422-26EF-4F6A-617EFA15F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8F18D-7421-E5AF-6221-CEAC4E860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BA2B21-F1B7-4B82-843E-43EDBEBE6D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8B8F1-B5C4-4D01-CD2A-D5E47EB33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97BA4-C4CD-59F4-4F45-679DF9619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959D87-E1BA-4397-A6D9-1696B835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9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een building in a cornfield">
            <a:extLst>
              <a:ext uri="{FF2B5EF4-FFF2-40B4-BE49-F238E27FC236}">
                <a16:creationId xmlns:a16="http://schemas.microsoft.com/office/drawing/2014/main" id="{A6574479-798F-CB77-66F2-79821ABA0A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F31BE6-8DF0-221B-3719-E48B21322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Municipal Planning for Agricultural Security Areas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B9BAA8-81A1-3F54-40F2-20954311E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ACT 43 of 1981</a:t>
            </a:r>
          </a:p>
        </p:txBody>
      </p:sp>
    </p:spTree>
    <p:extLst>
      <p:ext uri="{BB962C8B-B14F-4D97-AF65-F5344CB8AC3E}">
        <p14:creationId xmlns:p14="http://schemas.microsoft.com/office/powerpoint/2010/main" val="2383515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CFD79-D815-55AA-B6AC-30564F5A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The Serif Hand Black" panose="03070902030502020204" pitchFamily="66" charset="0"/>
              </a:rPr>
              <a:t>Enrolling land in an ASA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A71C4-211D-2799-5B07-BB0E7E5E5E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700" dirty="0">
                <a:solidFill>
                  <a:schemeClr val="tx2"/>
                </a:solidFill>
              </a:rPr>
              <a:t>Landowner submits application to municipality for inclusion (via certified mail, return receipt requested)</a:t>
            </a:r>
          </a:p>
          <a:p>
            <a:pPr lvl="1"/>
            <a:r>
              <a:rPr lang="en-US" sz="1700" dirty="0">
                <a:solidFill>
                  <a:schemeClr val="tx2"/>
                </a:solidFill>
              </a:rPr>
              <a:t>Name, acreage proposed for inclusion, location of farm(s), parcel identification number(s)</a:t>
            </a:r>
          </a:p>
          <a:p>
            <a:pPr lvl="1"/>
            <a:r>
              <a:rPr lang="en-US" sz="1700" dirty="0">
                <a:solidFill>
                  <a:schemeClr val="tx2"/>
                </a:solidFill>
              </a:rPr>
              <a:t>Map – County tax map, US Geological survey map, or another map showing boundary of proposed ASA</a:t>
            </a:r>
          </a:p>
          <a:p>
            <a:r>
              <a:rPr lang="en-US" sz="1700" dirty="0">
                <a:solidFill>
                  <a:schemeClr val="tx2"/>
                </a:solidFill>
              </a:rPr>
              <a:t>If land area is in multiple municipalities, must apply to each governing body</a:t>
            </a:r>
          </a:p>
          <a:p>
            <a:r>
              <a:rPr lang="en-US" sz="1700" dirty="0">
                <a:solidFill>
                  <a:schemeClr val="tx2"/>
                </a:solidFill>
              </a:rPr>
              <a:t>If multiple owners, form must be signed by each owner </a:t>
            </a:r>
          </a:p>
          <a:p>
            <a:r>
              <a:rPr lang="en-US" sz="1700" dirty="0">
                <a:solidFill>
                  <a:schemeClr val="tx2"/>
                </a:solidFill>
              </a:rPr>
              <a:t>Municipalities cannot charge a fee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75E0C1-164A-0759-80B8-868B80A5C9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07177"/>
            <a:ext cx="5181600" cy="398823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36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05F73-345C-B144-20C8-E1A1915C1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The Serif Hand Black" panose="03070902030502020204" pitchFamily="66" charset="0"/>
              </a:rPr>
              <a:t>Municipal Responsibilities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7EC5AD-9E98-6472-8EA8-BEDC592971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870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2C70E-E58D-8695-97AA-DD7D76B6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he Serif Hand Black" panose="03070902030502020204" pitchFamily="66" charset="0"/>
              </a:rPr>
              <a:t>Municipal responsibilities (continued)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454E9-8E9D-D3AC-FD51-A7F910C3F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ASA Addition Proposal received (</a:t>
            </a:r>
            <a:r>
              <a:rPr lang="en-US" sz="2200" b="1">
                <a:latin typeface="Adobe Devanagari" panose="02040503050201020203" pitchFamily="18" charset="0"/>
                <a:cs typeface="Adobe Devanagari" panose="02040503050201020203" pitchFamily="18" charset="0"/>
              </a:rPr>
              <a:t>day 1</a:t>
            </a:r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Acknowledge proposal at next public meeting</a:t>
            </a:r>
          </a:p>
          <a:p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Publish “ASA Addition Public Notice” (</a:t>
            </a:r>
            <a:r>
              <a:rPr lang="en-US" sz="2200" b="1">
                <a:latin typeface="Adobe Devanagari" panose="02040503050201020203" pitchFamily="18" charset="0"/>
                <a:cs typeface="Adobe Devanagari" panose="02040503050201020203" pitchFamily="18" charset="0"/>
              </a:rPr>
              <a:t>within 15 days</a:t>
            </a:r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pPr marL="457200" lvl="1" indent="0">
              <a:buNone/>
            </a:pPr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✓Notice posted in 5 conspicuous places in Twp and published in newspaper</a:t>
            </a:r>
          </a:p>
          <a:p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Window for objections or modifications may be proposed (</a:t>
            </a:r>
            <a:r>
              <a:rPr lang="en-US" sz="2200" b="1">
                <a:latin typeface="Adobe Devanagari" panose="02040503050201020203" pitchFamily="18" charset="0"/>
                <a:cs typeface="Adobe Devanagari" panose="02040503050201020203" pitchFamily="18" charset="0"/>
              </a:rPr>
              <a:t>15 days from Notice</a:t>
            </a:r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Submit proposal to 3 reviewing bodies (</a:t>
            </a:r>
            <a:r>
              <a:rPr lang="en-US" sz="2200" b="1">
                <a:latin typeface="Adobe Devanagari" panose="02040503050201020203" pitchFamily="18" charset="0"/>
                <a:cs typeface="Adobe Devanagari" panose="02040503050201020203" pitchFamily="18" charset="0"/>
              </a:rPr>
              <a:t>on or before day 30</a:t>
            </a:r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Review and report by ASA Advisory Committee, Township Planning Commission, County Planning Commission (</a:t>
            </a:r>
            <a:r>
              <a:rPr lang="en-US" sz="2200" b="1">
                <a:latin typeface="Adobe Devanagari" panose="02040503050201020203" pitchFamily="18" charset="0"/>
                <a:cs typeface="Adobe Devanagari" panose="02040503050201020203" pitchFamily="18" charset="0"/>
              </a:rPr>
              <a:t>45-day review period</a:t>
            </a:r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1179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4FEDA-30EE-17C5-3ADE-B332804A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he Serif Hand Black" panose="03070902030502020204" pitchFamily="66" charset="0"/>
              </a:rPr>
              <a:t>Municipal responsibilities (continued)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60F52-3DEC-6B7F-C835-7E9B87BE4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Publish “ASA Addition Public Hearing Notice” after 45-day review period is completed</a:t>
            </a:r>
          </a:p>
          <a:p>
            <a:pPr marL="457200" lvl="1" indent="0">
              <a:buNone/>
            </a:pPr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✓Notice posted in 5 conspicuous places in Twp and published in newspaper</a:t>
            </a:r>
          </a:p>
          <a:p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Public Hearing/Local Government decision (within 180 days)</a:t>
            </a:r>
          </a:p>
          <a:p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Following Public Hearing (</a:t>
            </a:r>
            <a:r>
              <a:rPr lang="en-US" sz="2200" b="1">
                <a:latin typeface="Adobe Devanagari" panose="02040503050201020203" pitchFamily="18" charset="0"/>
                <a:cs typeface="Adobe Devanagari" panose="02040503050201020203" pitchFamily="18" charset="0"/>
              </a:rPr>
              <a:t>within 10 days</a:t>
            </a:r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):</a:t>
            </a:r>
          </a:p>
          <a:p>
            <a:pPr marL="457200" lvl="1" indent="0">
              <a:buNone/>
            </a:pPr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✓Mail Notice of Decision to each affected landowner</a:t>
            </a:r>
          </a:p>
          <a:p>
            <a:pPr marL="457200" lvl="1" indent="0">
              <a:buNone/>
            </a:pPr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✓Record the ASA at County Recorder of Deeds</a:t>
            </a:r>
          </a:p>
          <a:p>
            <a:pPr marL="457200" lvl="1" indent="0">
              <a:buNone/>
            </a:pPr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✓Notify the PA Department of Agriculture</a:t>
            </a:r>
          </a:p>
          <a:p>
            <a:pPr marL="457200" lvl="1" indent="0">
              <a:buNone/>
            </a:pPr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✓Notify the County Planning Department </a:t>
            </a:r>
          </a:p>
          <a:p>
            <a:pPr marL="457200" lvl="1" indent="0">
              <a:buNone/>
            </a:pPr>
            <a:endParaRPr lang="en-US" sz="220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150347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4C8ED-6B02-4144-5EF7-B0391C930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he Serif Hand Black" panose="03070902030502020204" pitchFamily="66" charset="0"/>
              </a:rPr>
              <a:t>Municipal responsibilities (continued)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20F50-CABE-D607-3004-3D4C228E1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An ASA proposal is automatically approved if no action is taken by the municipality in 180 days</a:t>
            </a:r>
          </a:p>
          <a:p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NOT RECOMMENDED! </a:t>
            </a:r>
          </a:p>
          <a:p>
            <a:r>
              <a:rPr lang="en-US" sz="2200">
                <a:latin typeface="Adobe Devanagari" panose="02040503050201020203" pitchFamily="18" charset="0"/>
                <a:cs typeface="Adobe Devanagari" panose="02040503050201020203" pitchFamily="18" charset="0"/>
              </a:rPr>
              <a:t>A resolution must still be filed at the Recorder of Deeds Office. </a:t>
            </a:r>
          </a:p>
        </p:txBody>
      </p:sp>
    </p:spTree>
    <p:extLst>
      <p:ext uri="{BB962C8B-B14F-4D97-AF65-F5344CB8AC3E}">
        <p14:creationId xmlns:p14="http://schemas.microsoft.com/office/powerpoint/2010/main" val="3821696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4323D-4A93-38E0-07BC-26FEAB92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>
                <a:latin typeface="The Serif Hand Black" panose="03070902030502020204" pitchFamily="66" charset="0"/>
              </a:rPr>
              <a:t>Housekeeping for your ASA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1E9C5-FE76-1517-EA17-0ED75AEAA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1400">
                <a:latin typeface="Adobe Devanagari" panose="02040503050201020203" pitchFamily="18" charset="0"/>
                <a:cs typeface="Adobe Devanagari" panose="02040503050201020203" pitchFamily="18" charset="0"/>
              </a:rPr>
              <a:t>Addition of land can occur at any time </a:t>
            </a:r>
          </a:p>
          <a:p>
            <a:r>
              <a:rPr lang="en-US" sz="1400">
                <a:latin typeface="Adobe Devanagari" panose="02040503050201020203" pitchFamily="18" charset="0"/>
                <a:cs typeface="Adobe Devanagari" panose="02040503050201020203" pitchFamily="18" charset="0"/>
              </a:rPr>
              <a:t>7-Year Review </a:t>
            </a:r>
          </a:p>
          <a:p>
            <a:pPr lvl="1"/>
            <a:r>
              <a:rPr lang="en-US" sz="1400">
                <a:latin typeface="Adobe Devanagari" panose="02040503050201020203" pitchFamily="18" charset="0"/>
                <a:cs typeface="Adobe Devanagari" panose="02040503050201020203" pitchFamily="18" charset="0"/>
              </a:rPr>
              <a:t> Review of all parcels recorded in your ASA</a:t>
            </a:r>
          </a:p>
          <a:p>
            <a:pPr lvl="1"/>
            <a:r>
              <a:rPr lang="en-US" sz="1400">
                <a:latin typeface="Adobe Devanagari" panose="02040503050201020203" pitchFamily="18" charset="0"/>
                <a:cs typeface="Adobe Devanagari" panose="02040503050201020203" pitchFamily="18" charset="0"/>
              </a:rPr>
              <a:t>Two notice periods required – Commencement of 7-Year Review and Public Hearing</a:t>
            </a:r>
          </a:p>
          <a:p>
            <a:pPr lvl="1"/>
            <a:r>
              <a:rPr lang="en-US" sz="1400">
                <a:latin typeface="Adobe Devanagari" panose="02040503050201020203" pitchFamily="18" charset="0"/>
                <a:cs typeface="Adobe Devanagari" panose="02040503050201020203" pitchFamily="18" charset="0"/>
              </a:rPr>
              <a:t>Mailing to all Landowners in the ASA</a:t>
            </a:r>
          </a:p>
          <a:p>
            <a:pPr lvl="2"/>
            <a:r>
              <a:rPr lang="en-US" sz="1400">
                <a:latin typeface="Adobe Devanagari" panose="02040503050201020203" pitchFamily="18" charset="0"/>
                <a:cs typeface="Adobe Devanagari" panose="02040503050201020203" pitchFamily="18" charset="0"/>
              </a:rPr>
              <a:t>May opt to be deleted from the ASA</a:t>
            </a:r>
          </a:p>
          <a:p>
            <a:pPr lvl="1"/>
            <a:r>
              <a:rPr lang="en-US" sz="1400">
                <a:latin typeface="Adobe Devanagari" panose="02040503050201020203" pitchFamily="18" charset="0"/>
                <a:cs typeface="Adobe Devanagari" panose="02040503050201020203" pitchFamily="18" charset="0"/>
              </a:rPr>
              <a:t>New proposals may be accepted during the 7-Year Review</a:t>
            </a:r>
          </a:p>
          <a:p>
            <a:pPr lvl="1"/>
            <a:r>
              <a:rPr lang="en-US" sz="1400">
                <a:latin typeface="Adobe Devanagari" panose="02040503050201020203" pitchFamily="18" charset="0"/>
                <a:cs typeface="Adobe Devanagari" panose="02040503050201020203" pitchFamily="18" charset="0"/>
              </a:rPr>
              <a:t>If review not completed, ASA automatically renews for another 7-year period</a:t>
            </a:r>
          </a:p>
          <a:p>
            <a:r>
              <a:rPr lang="en-US" sz="1400">
                <a:latin typeface="Adobe Devanagari" panose="02040503050201020203" pitchFamily="18" charset="0"/>
                <a:cs typeface="Adobe Devanagari" panose="02040503050201020203" pitchFamily="18" charset="0"/>
              </a:rPr>
              <a:t>Interim Review</a:t>
            </a:r>
          </a:p>
          <a:p>
            <a:pPr lvl="1"/>
            <a:r>
              <a:rPr lang="en-US" sz="1400">
                <a:latin typeface="Adobe Devanagari" panose="02040503050201020203" pitchFamily="18" charset="0"/>
                <a:cs typeface="Adobe Devanagari" panose="02040503050201020203" pitchFamily="18" charset="0"/>
              </a:rPr>
              <a:t>Enabled whenever there is a minimum 10% land use change within the ASA </a:t>
            </a:r>
          </a:p>
        </p:txBody>
      </p:sp>
      <p:pic>
        <p:nvPicPr>
          <p:cNvPr id="5" name="Picture 4" descr="Tape gun on cardboard box">
            <a:extLst>
              <a:ext uri="{FF2B5EF4-FFF2-40B4-BE49-F238E27FC236}">
                <a16:creationId xmlns:a16="http://schemas.microsoft.com/office/drawing/2014/main" id="{72687B1B-F353-8CDF-9B11-58BADADED5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198" r="4401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74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43612-CE59-5798-B9DE-F47ECAC3F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The Serif Hand Black" panose="03070902030502020204" pitchFamily="66" charset="0"/>
              </a:rPr>
              <a:t>REMOVING land from ASA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AA1EE-FB6F-4EDB-E52C-839AE1718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en-US" sz="2000" b="1" i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After the initial 7-year period</a:t>
            </a:r>
            <a:r>
              <a:rPr lang="en-US" sz="200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, a landowner may request to remove his/her land from ASA at any time. Municipality required to record deletion form at County Recorder of Deeds Office within 10 days.</a:t>
            </a:r>
          </a:p>
          <a:p>
            <a:r>
              <a:rPr lang="en-US" sz="200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7 Year Review</a:t>
            </a:r>
          </a:p>
          <a:p>
            <a:r>
              <a:rPr lang="en-US" sz="200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Interim Review</a:t>
            </a:r>
          </a:p>
          <a:p>
            <a:r>
              <a:rPr lang="en-US" sz="200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If deletion of land causes the ASA to no longer meet the minimum requirement of 250 acres, the whole ASA shall terminate.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913D4-2E89-3B9C-06ED-BD9E1307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The Serif Hand Black" panose="03070902030502020204" pitchFamily="66" charset="0"/>
              </a:rPr>
              <a:t>Role of County Planning Department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F6FFAA-A020-001C-2BBF-953F66717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11257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3597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33B68-34EB-CA4A-9C07-19E3B37E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The Serif Hand Black" panose="03070902030502020204" pitchFamily="66" charset="0"/>
              </a:rPr>
              <a:t>NEED HELP </a:t>
            </a:r>
            <a:r>
              <a:rPr lang="en-US" sz="4000">
                <a:latin typeface="The Serif Hand Black" panose="03070902030502020204" pitchFamily="66" charset="0"/>
              </a:rPr>
              <a:t>– call the </a:t>
            </a:r>
            <a:r>
              <a:rPr lang="en-US" sz="4000" dirty="0">
                <a:latin typeface="The Serif Hand Black" panose="03070902030502020204" pitchFamily="66" charset="0"/>
              </a:rPr>
              <a:t>Washington county planning commission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FAE12A-8FB2-4E1B-8021-39EB67DD2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70891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91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FCA8B-34AC-7544-D727-0D10963B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The Serif Hand Black" panose="03070902030502020204" pitchFamily="66" charset="0"/>
              </a:rPr>
              <a:t>Washington county ASA STATS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BE9D46-4205-4AB4-3372-6BE1949844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176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073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A56C-6057-7A6C-ECFD-4699FCCF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The Serif Hand Black" panose="03070902030502020204" pitchFamily="66" charset="0"/>
              </a:rPr>
              <a:t>THE FACTS ON AGRICULTURAL SECURITY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42022-FEE5-C831-963C-FD30E7648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6707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Governed by State Act 43 of 1981</a:t>
            </a:r>
          </a:p>
          <a:p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Tool to strengthen and protect agriculture</a:t>
            </a:r>
          </a:p>
          <a:p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Program Administration is guided by ASA Handbook: </a:t>
            </a:r>
            <a:r>
              <a:rPr lang="en-US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https://www.pa.gov/content/dam/copapwp-pagov/en/pda/documents/plants_land_water/farmland/asa/documents/ASA%20Handbook%2004.06.16%20single%20sider%20full.pdf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8A2184-C72E-B363-D6EA-1126AB0C3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135" y="1465830"/>
            <a:ext cx="3396343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5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arm field with buildings">
            <a:extLst>
              <a:ext uri="{FF2B5EF4-FFF2-40B4-BE49-F238E27FC236}">
                <a16:creationId xmlns:a16="http://schemas.microsoft.com/office/drawing/2014/main" id="{6088AD92-FA45-6432-9C83-375DA45A0B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269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1EFE2C-F58A-3EB2-416E-C79D0066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The Serif Hand Black" panose="03070902030502020204" pitchFamily="66" charset="0"/>
              </a:rPr>
              <a:t>What an ASA is…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1DE6D-485E-765D-D68D-8DE8DBECF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Municipal Land Use Planning Tool</a:t>
            </a:r>
          </a:p>
          <a:p>
            <a:r>
              <a:rPr lang="en-US" sz="2600" dirty="0">
                <a:solidFill>
                  <a:srgbClr val="FFFF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Required step towards state/county land preservation through Agricultural Conservation Easement Program</a:t>
            </a:r>
          </a:p>
          <a:p>
            <a:r>
              <a:rPr lang="en-US" sz="2600" dirty="0">
                <a:solidFill>
                  <a:srgbClr val="FFFF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Landowners receive protections which support continued agricultural operations</a:t>
            </a:r>
          </a:p>
          <a:p>
            <a:r>
              <a:rPr lang="en-US" sz="2600" dirty="0">
                <a:solidFill>
                  <a:srgbClr val="FFFF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Voluntary to participate and landowners can request to be removed after the initial 7-year period</a:t>
            </a:r>
          </a:p>
          <a:p>
            <a:r>
              <a:rPr lang="en-US" sz="2600" dirty="0">
                <a:solidFill>
                  <a:srgbClr val="FFFF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ASA does NOT restrict the use of the property, no penalty for change in use</a:t>
            </a:r>
          </a:p>
          <a:p>
            <a:r>
              <a:rPr lang="en-US" sz="2600" dirty="0">
                <a:solidFill>
                  <a:srgbClr val="FFFF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ASA designation stays with the property when sold or subdivided </a:t>
            </a:r>
          </a:p>
        </p:txBody>
      </p:sp>
    </p:spTree>
    <p:extLst>
      <p:ext uri="{BB962C8B-B14F-4D97-AF65-F5344CB8AC3E}">
        <p14:creationId xmlns:p14="http://schemas.microsoft.com/office/powerpoint/2010/main" val="2559308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43548-9996-602F-1EB2-BBD475F3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he Serif Hand Black" panose="03070902030502020204" pitchFamily="66" charset="0"/>
              </a:rPr>
              <a:t>What an ASA is NOT</a:t>
            </a:r>
            <a:r>
              <a:rPr lang="en-US" sz="4000" dirty="0">
                <a:solidFill>
                  <a:schemeClr val="bg1"/>
                </a:solidFill>
                <a:latin typeface="The Serif Hand Black" panose="03070902030502020204" pitchFamily="66" charset="0"/>
              </a:rPr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705E-F123-279A-D440-BFF9FD0E8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Clean and Green</a:t>
            </a:r>
          </a:p>
          <a:p>
            <a:r>
              <a:rPr lang="en-US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Agricultural Conservation Easement Program (Farmland Preservation)</a:t>
            </a:r>
          </a:p>
          <a:p>
            <a:r>
              <a:rPr lang="en-US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PA Right to Farm Act or ACRE (</a:t>
            </a:r>
            <a:r>
              <a:rPr lang="en-US" sz="24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some overlap</a:t>
            </a:r>
            <a:r>
              <a:rPr lang="en-US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r>
              <a:rPr lang="en-US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Landowners do not receive payments or tax benefits</a:t>
            </a:r>
          </a:p>
          <a:p>
            <a:r>
              <a:rPr lang="en-US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Required by DEP or other agencies</a:t>
            </a:r>
          </a:p>
          <a:p>
            <a:r>
              <a:rPr lang="en-US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Permanent </a:t>
            </a:r>
          </a:p>
        </p:txBody>
      </p:sp>
    </p:spTree>
    <p:extLst>
      <p:ext uri="{BB962C8B-B14F-4D97-AF65-F5344CB8AC3E}">
        <p14:creationId xmlns:p14="http://schemas.microsoft.com/office/powerpoint/2010/main" val="97061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A86598-DA2C-41D5-BC0C-E877F881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2515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DF1A1-7A07-1F66-3309-C2627CC6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8" y="637763"/>
            <a:ext cx="6629932" cy="1058530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he Serif Hand Black" panose="03070902030502020204" pitchFamily="66" charset="0"/>
              </a:rPr>
              <a:t>ASA as a Municipal Planning Tool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7" y="2377331"/>
            <a:ext cx="457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11F4B-E7F8-C998-88D8-AAFE8D8FA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36" y="2653393"/>
            <a:ext cx="6743700" cy="3523570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ASA must be consistent with local land use planning</a:t>
            </a:r>
          </a:p>
          <a:p>
            <a:r>
              <a:rPr lang="en-US" sz="1900" dirty="0">
                <a:solidFill>
                  <a:schemeClr val="bg1"/>
                </a:solidFill>
              </a:rPr>
              <a:t>Strong connection between location of land in ASA and</a:t>
            </a: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Zoning Ordinance – permits agricultural use</a:t>
            </a: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Comprehensive Plan – </a:t>
            </a:r>
          </a:p>
          <a:p>
            <a:pPr lvl="2"/>
            <a:r>
              <a:rPr lang="en-US" sz="1900" dirty="0">
                <a:solidFill>
                  <a:schemeClr val="bg1"/>
                </a:solidFill>
              </a:rPr>
              <a:t>Goals for Agriculture</a:t>
            </a:r>
          </a:p>
          <a:p>
            <a:pPr lvl="2"/>
            <a:r>
              <a:rPr lang="en-US" sz="1900" dirty="0">
                <a:solidFill>
                  <a:schemeClr val="bg1"/>
                </a:solidFill>
              </a:rPr>
              <a:t>Map of the ASA </a:t>
            </a:r>
          </a:p>
          <a:p>
            <a:pPr lvl="2"/>
            <a:r>
              <a:rPr lang="en-US" sz="1900" dirty="0">
                <a:solidFill>
                  <a:schemeClr val="bg1"/>
                </a:solidFill>
              </a:rPr>
              <a:t>Map of soils</a:t>
            </a:r>
          </a:p>
          <a:p>
            <a:pPr lvl="2"/>
            <a:r>
              <a:rPr lang="en-US" sz="1900" dirty="0">
                <a:solidFill>
                  <a:schemeClr val="bg1"/>
                </a:solidFill>
              </a:rPr>
              <a:t>Future land use map and plan – designate agricultural priority areas </a:t>
            </a:r>
          </a:p>
        </p:txBody>
      </p:sp>
      <p:pic>
        <p:nvPicPr>
          <p:cNvPr id="12" name="Picture 11" descr="Locator flag on a city map">
            <a:extLst>
              <a:ext uri="{FF2B5EF4-FFF2-40B4-BE49-F238E27FC236}">
                <a16:creationId xmlns:a16="http://schemas.microsoft.com/office/drawing/2014/main" id="{32AF070E-138C-F858-AAF5-FA2B9E8DB8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52" r="48624" b="-1"/>
          <a:stretch/>
        </p:blipFill>
        <p:spPr>
          <a:xfrm>
            <a:off x="7525166" y="10"/>
            <a:ext cx="46668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A394D-5AA8-AAFA-EB1C-6D19995E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>
                <a:latin typeface="The Serif Hand Black" panose="03070902030502020204" pitchFamily="66" charset="0"/>
              </a:rPr>
              <a:t>ASA Landowner Benefits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8A1C86-3B78-0DE6-6925-EEDC8BB05B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56106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38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84AF-8A50-1E9F-FDC2-75D87813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The Serif Hand Black" panose="03070902030502020204" pitchFamily="66" charset="0"/>
              </a:rPr>
              <a:t>How does land qualify for enrollment?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25410-2A41-7DCF-D6FC-6353D12B9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221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To start an ASA, a municipality must have at least 250 acres proposed for inclusion.</a:t>
            </a:r>
          </a:p>
          <a:p>
            <a:pPr marL="0" indent="0">
              <a:buNone/>
            </a:pPr>
            <a:r>
              <a:rPr lang="en-US" sz="2000" u="sng" dirty="0"/>
              <a:t>Review Criteria: </a:t>
            </a:r>
          </a:p>
          <a:p>
            <a:pPr marL="0" indent="0">
              <a:buNone/>
            </a:pPr>
            <a:r>
              <a:rPr lang="en-US" sz="2000" dirty="0"/>
              <a:t>✓Land Area</a:t>
            </a:r>
          </a:p>
          <a:p>
            <a:pPr lvl="1"/>
            <a:r>
              <a:rPr lang="en-US" sz="1700" dirty="0"/>
              <a:t>10-acre minimum, or;</a:t>
            </a:r>
          </a:p>
          <a:p>
            <a:pPr lvl="1"/>
            <a:r>
              <a:rPr lang="en-US" sz="1700" dirty="0"/>
              <a:t>$2,000 in yearly gross income from agriculture production.</a:t>
            </a:r>
          </a:p>
          <a:p>
            <a:pPr marL="0" indent="0">
              <a:buNone/>
            </a:pPr>
            <a:r>
              <a:rPr lang="en-US" sz="2000" dirty="0"/>
              <a:t>✓ Soils</a:t>
            </a:r>
          </a:p>
          <a:p>
            <a:pPr lvl="1"/>
            <a:r>
              <a:rPr lang="en-US" sz="1700" dirty="0"/>
              <a:t>50% minimum in Land Capability Classes I-IV OR;</a:t>
            </a:r>
          </a:p>
          <a:p>
            <a:pPr lvl="1"/>
            <a:r>
              <a:rPr lang="en-US" sz="1700" dirty="0"/>
              <a:t>Actively farmed in accordance with a soil erosion &amp; sedimentation plan.</a:t>
            </a:r>
          </a:p>
          <a:p>
            <a:pPr marL="0" indent="0">
              <a:buNone/>
            </a:pPr>
            <a:r>
              <a:rPr lang="en-US" sz="2000" dirty="0"/>
              <a:t>✓ Viable agricultural land</a:t>
            </a:r>
          </a:p>
          <a:p>
            <a:pPr lvl="1"/>
            <a:r>
              <a:rPr lang="en-US" sz="1700" dirty="0"/>
              <a:t>Cropland, pasture, and woodland.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✓ Zoned to permit ag 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✓ Additional factors considered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34EE22-F9AC-08A1-7B44-A70A2042B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550" y="1785708"/>
            <a:ext cx="4700944" cy="36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9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AE13-2791-997C-FD97-12BC5867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he Serif Hand Black" panose="03070902030502020204" pitchFamily="66" charset="0"/>
              </a:rPr>
              <a:t>How does land qualify for enrollment?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DFF6BE-4CB3-5E38-DFF3-6E6351DA61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6104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1002</Words>
  <Application>Microsoft Office PowerPoint</Application>
  <PresentationFormat>Widescreen</PresentationFormat>
  <Paragraphs>120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Adobe Devanagari</vt:lpstr>
      <vt:lpstr>Aptos</vt:lpstr>
      <vt:lpstr>Aptos Display</vt:lpstr>
      <vt:lpstr>Arial</vt:lpstr>
      <vt:lpstr>Calibri</vt:lpstr>
      <vt:lpstr>The Serif Hand Black</vt:lpstr>
      <vt:lpstr>Office Theme</vt:lpstr>
      <vt:lpstr>Municipal Planning for Agricultural Security Areas</vt:lpstr>
      <vt:lpstr>Washington county ASA STATS</vt:lpstr>
      <vt:lpstr>THE FACTS ON AGRICULTURAL SECURITY AREAS</vt:lpstr>
      <vt:lpstr>What an ASA is… </vt:lpstr>
      <vt:lpstr>What an ASA is NOT…</vt:lpstr>
      <vt:lpstr>ASA as a Municipal Planning Tool</vt:lpstr>
      <vt:lpstr>ASA Landowner Benefits</vt:lpstr>
      <vt:lpstr>How does land qualify for enrollment?</vt:lpstr>
      <vt:lpstr>How does land qualify for enrollment?</vt:lpstr>
      <vt:lpstr>Enrolling land in an ASA</vt:lpstr>
      <vt:lpstr>Municipal Responsibilities</vt:lpstr>
      <vt:lpstr>Municipal responsibilities (continued)</vt:lpstr>
      <vt:lpstr>Municipal responsibilities (continued)</vt:lpstr>
      <vt:lpstr>Municipal responsibilities (continued)</vt:lpstr>
      <vt:lpstr>Housekeeping for your ASA</vt:lpstr>
      <vt:lpstr>REMOVING land from ASA</vt:lpstr>
      <vt:lpstr>Role of County Planning Department </vt:lpstr>
      <vt:lpstr>NEED HELP – call the Washington county planning commission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Sinchar, Caroline</dc:creator>
  <cp:lastModifiedBy>Sinchar, Caroline</cp:lastModifiedBy>
  <cp:revision>4</cp:revision>
  <dcterms:created xsi:type="dcterms:W3CDTF">2024-08-15T14:29:11Z</dcterms:created>
  <dcterms:modified xsi:type="dcterms:W3CDTF">2024-11-25T15:47:05Z</dcterms:modified>
</cp:coreProperties>
</file>