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4"/>
  </p:sldMasterIdLst>
  <p:notesMasterIdLst>
    <p:notesMasterId r:id="rId15"/>
  </p:notesMasterIdLst>
  <p:handoutMasterIdLst>
    <p:handoutMasterId r:id="rId16"/>
  </p:handoutMasterIdLst>
  <p:sldIdLst>
    <p:sldId id="291" r:id="rId5"/>
    <p:sldId id="292" r:id="rId6"/>
    <p:sldId id="293" r:id="rId7"/>
    <p:sldId id="294" r:id="rId8"/>
    <p:sldId id="297" r:id="rId9"/>
    <p:sldId id="298" r:id="rId10"/>
    <p:sldId id="299" r:id="rId11"/>
    <p:sldId id="295" r:id="rId12"/>
    <p:sldId id="296" r:id="rId13"/>
    <p:sldId id="300" r:id="rId14"/>
  </p:sldIdLst>
  <p:sldSz cx="9144000" cy="6858000" type="screen4x3"/>
  <p:notesSz cx="6858000" cy="91995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178">
          <p15:clr>
            <a:srgbClr val="A4A3A4"/>
          </p15:clr>
        </p15:guide>
        <p15:guide id="2" orient="horz" pos="424">
          <p15:clr>
            <a:srgbClr val="A4A3A4"/>
          </p15:clr>
        </p15:guide>
        <p15:guide id="3" pos="74">
          <p15:clr>
            <a:srgbClr val="A4A3A4"/>
          </p15:clr>
        </p15:guide>
        <p15:guide id="4" pos="204">
          <p15:clr>
            <a:srgbClr val="A4A3A4"/>
          </p15:clr>
        </p15:guide>
        <p15:guide id="5" pos="5332">
          <p15:clr>
            <a:srgbClr val="A4A3A4"/>
          </p15:clr>
        </p15:guide>
        <p15:guide id="6" pos="564">
          <p15:clr>
            <a:srgbClr val="A4A3A4"/>
          </p15:clr>
        </p15:guide>
      </p15:sldGuideLst>
    </p:ext>
    <p:ext uri="{2D200454-40CA-4A62-9FC3-DE9A4176ACB9}">
      <p15:notesGuideLst xmlns:p15="http://schemas.microsoft.com/office/powerpoint/2012/main">
        <p15:guide id="1" orient="horz" pos="289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 Matthew Gregory" initials="RMG" lastIdx="9" clrIdx="0"/>
  <p:cmAuthor id="1" name="Test"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A8F"/>
    <a:srgbClr val="F4EEF6"/>
    <a:srgbClr val="F8E8E8"/>
    <a:srgbClr val="395C7F"/>
    <a:srgbClr val="5E88A1"/>
    <a:srgbClr val="E2DBC7"/>
    <a:srgbClr val="706F73"/>
    <a:srgbClr val="015294"/>
    <a:srgbClr val="F797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82" autoAdjust="0"/>
    <p:restoredTop sz="91159" autoAdjust="0"/>
  </p:normalViewPr>
  <p:slideViewPr>
    <p:cSldViewPr snapToGrid="0">
      <p:cViewPr varScale="1">
        <p:scale>
          <a:sx n="94" d="100"/>
          <a:sy n="94" d="100"/>
        </p:scale>
        <p:origin x="2604" y="84"/>
      </p:cViewPr>
      <p:guideLst>
        <p:guide orient="horz" pos="1178"/>
        <p:guide orient="horz" pos="424"/>
        <p:guide pos="74"/>
        <p:guide pos="204"/>
        <p:guide pos="5332"/>
        <p:guide pos="5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5" d="100"/>
          <a:sy n="75" d="100"/>
        </p:scale>
        <p:origin x="-2034" y="-84"/>
      </p:cViewPr>
      <p:guideLst>
        <p:guide orient="horz" pos="289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fontAlgn="auto">
              <a:spcBef>
                <a:spcPts val="0"/>
              </a:spcBef>
              <a:spcAft>
                <a:spcPts val="0"/>
              </a:spcAft>
              <a:defRPr sz="1200">
                <a:latin typeface="Verdana"/>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60375"/>
          </a:xfrm>
          <a:prstGeom prst="rect">
            <a:avLst/>
          </a:prstGeom>
        </p:spPr>
        <p:txBody>
          <a:bodyPr vert="horz" lIns="91440" tIns="45720" rIns="91440" bIns="45720" rtlCol="0"/>
          <a:lstStyle>
            <a:lvl1pPr algn="r" fontAlgn="auto">
              <a:spcBef>
                <a:spcPts val="0"/>
              </a:spcBef>
              <a:spcAft>
                <a:spcPts val="0"/>
              </a:spcAft>
              <a:defRPr sz="1200">
                <a:latin typeface="Verdana"/>
                <a:cs typeface="+mn-cs"/>
              </a:defRPr>
            </a:lvl1pPr>
          </a:lstStyle>
          <a:p>
            <a:pPr>
              <a:defRPr/>
            </a:pPr>
            <a:fld id="{419A1B93-3E27-4C0F-AD6B-5211F8A3174C}" type="datetime1">
              <a:rPr lang="en-US"/>
              <a:pPr>
                <a:defRPr/>
              </a:pPr>
              <a:t>10/4/2024</a:t>
            </a:fld>
            <a:endParaRPr lang="en-US" dirty="0"/>
          </a:p>
        </p:txBody>
      </p:sp>
      <p:sp>
        <p:nvSpPr>
          <p:cNvPr id="4" name="Footer Placeholder 3"/>
          <p:cNvSpPr>
            <a:spLocks noGrp="1"/>
          </p:cNvSpPr>
          <p:nvPr>
            <p:ph type="ftr" sz="quarter" idx="2"/>
          </p:nvPr>
        </p:nvSpPr>
        <p:spPr>
          <a:xfrm>
            <a:off x="0" y="8737600"/>
            <a:ext cx="2971800" cy="460375"/>
          </a:xfrm>
          <a:prstGeom prst="rect">
            <a:avLst/>
          </a:prstGeom>
        </p:spPr>
        <p:txBody>
          <a:bodyPr vert="horz" lIns="91440" tIns="45720" rIns="91440" bIns="45720" rtlCol="0" anchor="b"/>
          <a:lstStyle>
            <a:lvl1pPr algn="l" fontAlgn="auto">
              <a:spcBef>
                <a:spcPts val="0"/>
              </a:spcBef>
              <a:spcAft>
                <a:spcPts val="0"/>
              </a:spcAft>
              <a:defRPr sz="1200">
                <a:latin typeface="Verdana"/>
                <a:cs typeface="+mn-cs"/>
              </a:defRPr>
            </a:lvl1pPr>
          </a:lstStyle>
          <a:p>
            <a:pPr>
              <a:defRPr/>
            </a:pPr>
            <a:endParaRPr lang="en-US" dirty="0"/>
          </a:p>
        </p:txBody>
      </p:sp>
      <p:sp>
        <p:nvSpPr>
          <p:cNvPr id="5" name="Slide Number Placeholder 4"/>
          <p:cNvSpPr>
            <a:spLocks noGrp="1"/>
          </p:cNvSpPr>
          <p:nvPr>
            <p:ph type="sldNum" sz="quarter" idx="3"/>
          </p:nvPr>
        </p:nvSpPr>
        <p:spPr>
          <a:xfrm>
            <a:off x="3884613" y="8737600"/>
            <a:ext cx="2971800" cy="460375"/>
          </a:xfrm>
          <a:prstGeom prst="rect">
            <a:avLst/>
          </a:prstGeom>
        </p:spPr>
        <p:txBody>
          <a:bodyPr vert="horz" lIns="91440" tIns="45720" rIns="91440" bIns="45720" rtlCol="0" anchor="b"/>
          <a:lstStyle>
            <a:lvl1pPr algn="r" fontAlgn="auto">
              <a:spcBef>
                <a:spcPts val="0"/>
              </a:spcBef>
              <a:spcAft>
                <a:spcPts val="0"/>
              </a:spcAft>
              <a:defRPr sz="1200">
                <a:latin typeface="Verdana"/>
                <a:cs typeface="+mn-cs"/>
              </a:defRPr>
            </a:lvl1pPr>
          </a:lstStyle>
          <a:p>
            <a:pPr>
              <a:defRPr/>
            </a:pPr>
            <a:fld id="{FEA6FFAC-5807-411E-8CE4-F653F00C757F}" type="slidenum">
              <a:rPr lang="en-US"/>
              <a:pPr>
                <a:defRPr/>
              </a:pPr>
              <a:t>‹#›</a:t>
            </a:fld>
            <a:endParaRPr lang="en-US" dirty="0"/>
          </a:p>
        </p:txBody>
      </p:sp>
    </p:spTree>
    <p:extLst>
      <p:ext uri="{BB962C8B-B14F-4D97-AF65-F5344CB8AC3E}">
        <p14:creationId xmlns:p14="http://schemas.microsoft.com/office/powerpoint/2010/main" val="78964647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fontAlgn="auto">
              <a:spcBef>
                <a:spcPts val="0"/>
              </a:spcBef>
              <a:spcAft>
                <a:spcPts val="0"/>
              </a:spcAft>
              <a:defRPr sz="1200">
                <a:latin typeface="Verdana"/>
                <a:cs typeface="+mn-cs"/>
              </a:defRPr>
            </a:lvl1pPr>
          </a:lstStyle>
          <a:p>
            <a:pPr>
              <a:defRPr/>
            </a:pPr>
            <a:endParaRPr lang="en-US" dirty="0"/>
          </a:p>
        </p:txBody>
      </p:sp>
      <p:sp>
        <p:nvSpPr>
          <p:cNvPr id="3" name="Date Placeholder 2"/>
          <p:cNvSpPr>
            <a:spLocks noGrp="1"/>
          </p:cNvSpPr>
          <p:nvPr>
            <p:ph type="dt" idx="1"/>
          </p:nvPr>
        </p:nvSpPr>
        <p:spPr>
          <a:xfrm>
            <a:off x="3884613" y="0"/>
            <a:ext cx="2971800" cy="460375"/>
          </a:xfrm>
          <a:prstGeom prst="rect">
            <a:avLst/>
          </a:prstGeom>
        </p:spPr>
        <p:txBody>
          <a:bodyPr vert="horz" lIns="91440" tIns="45720" rIns="91440" bIns="45720" rtlCol="0"/>
          <a:lstStyle>
            <a:lvl1pPr algn="r" fontAlgn="auto">
              <a:spcBef>
                <a:spcPts val="0"/>
              </a:spcBef>
              <a:spcAft>
                <a:spcPts val="0"/>
              </a:spcAft>
              <a:defRPr sz="1200">
                <a:latin typeface="Verdana"/>
                <a:cs typeface="+mn-cs"/>
              </a:defRPr>
            </a:lvl1pPr>
          </a:lstStyle>
          <a:p>
            <a:pPr>
              <a:defRPr/>
            </a:pPr>
            <a:fld id="{49A5A374-6EF2-47A3-8C17-4D889D8CA9B9}" type="datetime1">
              <a:rPr lang="en-US"/>
              <a:pPr>
                <a:defRPr/>
              </a:pPr>
              <a:t>10/4/2024</a:t>
            </a:fld>
            <a:endParaRPr lang="en-US" dirty="0"/>
          </a:p>
        </p:txBody>
      </p:sp>
      <p:sp>
        <p:nvSpPr>
          <p:cNvPr id="4" name="Slide Image Placeholder 3"/>
          <p:cNvSpPr>
            <a:spLocks noGrp="1" noRot="1" noChangeAspect="1"/>
          </p:cNvSpPr>
          <p:nvPr>
            <p:ph type="sldImg" idx="2"/>
          </p:nvPr>
        </p:nvSpPr>
        <p:spPr>
          <a:xfrm>
            <a:off x="1130300" y="690563"/>
            <a:ext cx="4597400" cy="344963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355600" y="4370388"/>
            <a:ext cx="6286500" cy="413861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737600"/>
            <a:ext cx="2971800" cy="460375"/>
          </a:xfrm>
          <a:prstGeom prst="rect">
            <a:avLst/>
          </a:prstGeom>
        </p:spPr>
        <p:txBody>
          <a:bodyPr vert="horz" lIns="91440" tIns="45720" rIns="91440" bIns="45720" rtlCol="0" anchor="b"/>
          <a:lstStyle>
            <a:lvl1pPr algn="l" fontAlgn="auto">
              <a:spcBef>
                <a:spcPts val="0"/>
              </a:spcBef>
              <a:spcAft>
                <a:spcPts val="0"/>
              </a:spcAft>
              <a:defRPr sz="1200">
                <a:latin typeface="Verdana"/>
                <a:cs typeface="+mn-cs"/>
              </a:defRPr>
            </a:lvl1pPr>
          </a:lstStyle>
          <a:p>
            <a:pPr>
              <a:defRPr/>
            </a:pPr>
            <a:endParaRPr lang="en-US" dirty="0"/>
          </a:p>
        </p:txBody>
      </p:sp>
      <p:sp>
        <p:nvSpPr>
          <p:cNvPr id="7" name="Slide Number Placeholder 6"/>
          <p:cNvSpPr>
            <a:spLocks noGrp="1"/>
          </p:cNvSpPr>
          <p:nvPr>
            <p:ph type="sldNum" sz="quarter" idx="5"/>
          </p:nvPr>
        </p:nvSpPr>
        <p:spPr>
          <a:xfrm>
            <a:off x="3884613" y="8737600"/>
            <a:ext cx="2971800" cy="460375"/>
          </a:xfrm>
          <a:prstGeom prst="rect">
            <a:avLst/>
          </a:prstGeom>
        </p:spPr>
        <p:txBody>
          <a:bodyPr vert="horz" lIns="91440" tIns="45720" rIns="91440" bIns="45720" rtlCol="0" anchor="b"/>
          <a:lstStyle>
            <a:lvl1pPr algn="r" fontAlgn="auto">
              <a:spcBef>
                <a:spcPts val="0"/>
              </a:spcBef>
              <a:spcAft>
                <a:spcPts val="0"/>
              </a:spcAft>
              <a:defRPr sz="1200">
                <a:latin typeface="Verdana"/>
                <a:cs typeface="+mn-cs"/>
              </a:defRPr>
            </a:lvl1pPr>
          </a:lstStyle>
          <a:p>
            <a:pPr>
              <a:defRPr/>
            </a:pPr>
            <a:fld id="{29A7FB69-201C-4703-94CE-09B0121E0465}" type="slidenum">
              <a:rPr lang="en-US"/>
              <a:pPr>
                <a:defRPr/>
              </a:pPr>
              <a:t>‹#›</a:t>
            </a:fld>
            <a:endParaRPr lang="en-US" dirty="0"/>
          </a:p>
        </p:txBody>
      </p:sp>
    </p:spTree>
    <p:extLst>
      <p:ext uri="{BB962C8B-B14F-4D97-AF65-F5344CB8AC3E}">
        <p14:creationId xmlns:p14="http://schemas.microsoft.com/office/powerpoint/2010/main" val="981087588"/>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Verdana"/>
        <a:ea typeface="+mn-ea"/>
        <a:cs typeface="+mn-cs"/>
      </a:defRPr>
    </a:lvl1pPr>
    <a:lvl2pPr marL="457200" algn="l" defTabSz="457200" rtl="0" eaLnBrk="0" fontAlgn="base" hangingPunct="0">
      <a:spcBef>
        <a:spcPct val="30000"/>
      </a:spcBef>
      <a:spcAft>
        <a:spcPct val="0"/>
      </a:spcAft>
      <a:defRPr sz="1200" kern="1200">
        <a:solidFill>
          <a:schemeClr val="tx1"/>
        </a:solidFill>
        <a:latin typeface="Verdana"/>
        <a:ea typeface="+mn-ea"/>
        <a:cs typeface="+mn-cs"/>
      </a:defRPr>
    </a:lvl2pPr>
    <a:lvl3pPr marL="914400" algn="l" defTabSz="457200" rtl="0" eaLnBrk="0" fontAlgn="base" hangingPunct="0">
      <a:spcBef>
        <a:spcPct val="30000"/>
      </a:spcBef>
      <a:spcAft>
        <a:spcPct val="0"/>
      </a:spcAft>
      <a:defRPr sz="1200" kern="1200">
        <a:solidFill>
          <a:schemeClr val="tx1"/>
        </a:solidFill>
        <a:latin typeface="Verdana"/>
        <a:ea typeface="+mn-ea"/>
        <a:cs typeface="+mn-cs"/>
      </a:defRPr>
    </a:lvl3pPr>
    <a:lvl4pPr marL="1371600" algn="l" defTabSz="457200" rtl="0" eaLnBrk="0" fontAlgn="base" hangingPunct="0">
      <a:spcBef>
        <a:spcPct val="30000"/>
      </a:spcBef>
      <a:spcAft>
        <a:spcPct val="0"/>
      </a:spcAft>
      <a:defRPr sz="1200" kern="1200">
        <a:solidFill>
          <a:schemeClr val="tx1"/>
        </a:solidFill>
        <a:latin typeface="Verdana"/>
        <a:ea typeface="+mn-ea"/>
        <a:cs typeface="+mn-cs"/>
      </a:defRPr>
    </a:lvl4pPr>
    <a:lvl5pPr marL="1828800" algn="l" defTabSz="457200" rtl="0" eaLnBrk="0" fontAlgn="base" hangingPunct="0">
      <a:spcBef>
        <a:spcPct val="30000"/>
      </a:spcBef>
      <a:spcAft>
        <a:spcPct val="0"/>
      </a:spcAft>
      <a:defRPr sz="1200" kern="1200">
        <a:solidFill>
          <a:schemeClr val="tx1"/>
        </a:solidFill>
        <a:latin typeface="Verdana"/>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9A7FB69-201C-4703-94CE-09B0121E0465}" type="slidenum">
              <a:rPr lang="en-US" smtClean="0"/>
              <a:pPr>
                <a:defRPr/>
              </a:pPr>
              <a:t>1</a:t>
            </a:fld>
            <a:endParaRPr lang="en-US" dirty="0"/>
          </a:p>
        </p:txBody>
      </p:sp>
    </p:spTree>
    <p:extLst>
      <p:ext uri="{BB962C8B-B14F-4D97-AF65-F5344CB8AC3E}">
        <p14:creationId xmlns:p14="http://schemas.microsoft.com/office/powerpoint/2010/main" val="449087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latin typeface="Verdana"/>
                <a:ea typeface="+mn-ea"/>
                <a:cs typeface="+mn-cs"/>
              </a:rPr>
              <a:t>The link, http://vimeo.com/115011354,</a:t>
            </a:r>
            <a:r>
              <a:rPr lang="en-US" sz="1200" kern="1200" baseline="0" dirty="0">
                <a:solidFill>
                  <a:schemeClr val="tx1"/>
                </a:solidFill>
                <a:latin typeface="Verdana"/>
                <a:ea typeface="+mn-ea"/>
                <a:cs typeface="+mn-cs"/>
              </a:rPr>
              <a:t> </a:t>
            </a:r>
            <a:r>
              <a:rPr lang="en-US" sz="1200" kern="1200" dirty="0">
                <a:solidFill>
                  <a:schemeClr val="tx1"/>
                </a:solidFill>
                <a:latin typeface="Verdana"/>
                <a:ea typeface="+mn-ea"/>
                <a:cs typeface="+mn-cs"/>
              </a:rPr>
              <a:t>is a video explaining the importance of a 1-to-1 benefits counseling session. You may remove this link if you do not have Internet access for your presentation.</a:t>
            </a:r>
          </a:p>
          <a:p>
            <a:endParaRPr lang="en-US" dirty="0">
              <a:latin typeface="Arial" pitchFamily="34" charset="0"/>
              <a:ea typeface="ＭＳ Ｐゴシック" pitchFamily="34" charset="-128"/>
            </a:endParaRPr>
          </a:p>
        </p:txBody>
      </p:sp>
      <p:sp>
        <p:nvSpPr>
          <p:cNvPr id="92164" name="Slide Number Placeholder 3"/>
          <p:cNvSpPr>
            <a:spLocks noGrp="1"/>
          </p:cNvSpPr>
          <p:nvPr>
            <p:ph type="sldNum" sz="quarter" idx="5"/>
          </p:nvPr>
        </p:nvSpPr>
        <p:spPr>
          <a:noFill/>
        </p:spPr>
        <p:txBody>
          <a:bodyPr/>
          <a:lstStyle/>
          <a:p>
            <a:fld id="{ADBC8838-70B7-4B63-B1C0-389981217999}" type="slidenum">
              <a:rPr lang="en-US" smtClean="0"/>
              <a:pPr/>
              <a:t>10</a:t>
            </a:fld>
            <a:endParaRPr lang="en-US" dirty="0"/>
          </a:p>
        </p:txBody>
      </p:sp>
    </p:spTree>
    <p:extLst>
      <p:ext uri="{BB962C8B-B14F-4D97-AF65-F5344CB8AC3E}">
        <p14:creationId xmlns:p14="http://schemas.microsoft.com/office/powerpoint/2010/main" val="145328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pPr eaLnBrk="1" hangingPunct="1"/>
            <a:r>
              <a:rPr lang="en-US" b="1" dirty="0">
                <a:latin typeface="Arial" pitchFamily="34" charset="0"/>
                <a:ea typeface="ＭＳ Ｐゴシック" pitchFamily="34" charset="-128"/>
              </a:rPr>
              <a:t>Note:</a:t>
            </a:r>
            <a:r>
              <a:rPr lang="en-US" dirty="0">
                <a:latin typeface="Arial" pitchFamily="34" charset="0"/>
                <a:ea typeface="ＭＳ Ｐゴシック" pitchFamily="34" charset="-128"/>
              </a:rPr>
              <a:t> This list should be modified depending on the products you will be presenting to this group and based on discussions with the employer. Delete any products that will not be offered.</a:t>
            </a:r>
          </a:p>
        </p:txBody>
      </p:sp>
      <p:sp>
        <p:nvSpPr>
          <p:cNvPr id="86020" name="Slide Number Placeholder 3"/>
          <p:cNvSpPr>
            <a:spLocks noGrp="1"/>
          </p:cNvSpPr>
          <p:nvPr>
            <p:ph type="sldNum" sz="quarter" idx="5"/>
          </p:nvPr>
        </p:nvSpPr>
        <p:spPr>
          <a:noFill/>
        </p:spPr>
        <p:txBody>
          <a:bodyPr/>
          <a:lstStyle/>
          <a:p>
            <a:fld id="{C8160BAF-89F8-4415-AB15-F383F9FE719D}" type="slidenum">
              <a:rPr lang="en-US" smtClean="0"/>
              <a:pPr/>
              <a:t>2</a:t>
            </a:fld>
            <a:endParaRPr lang="en-US" dirty="0"/>
          </a:p>
        </p:txBody>
      </p:sp>
    </p:spTree>
    <p:extLst>
      <p:ext uri="{BB962C8B-B14F-4D97-AF65-F5344CB8AC3E}">
        <p14:creationId xmlns:p14="http://schemas.microsoft.com/office/powerpoint/2010/main" val="4243527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9A7FB69-201C-4703-94CE-09B0121E0465}" type="slidenum">
              <a:rPr lang="en-US" smtClean="0"/>
              <a:pPr>
                <a:defRPr/>
              </a:pPr>
              <a:t>3</a:t>
            </a:fld>
            <a:endParaRPr lang="en-US" dirty="0"/>
          </a:p>
        </p:txBody>
      </p:sp>
    </p:spTree>
    <p:extLst>
      <p:ext uri="{BB962C8B-B14F-4D97-AF65-F5344CB8AC3E}">
        <p14:creationId xmlns:p14="http://schemas.microsoft.com/office/powerpoint/2010/main" val="2935736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29A7FB69-201C-4703-94CE-09B0121E0465}" type="slidenum">
              <a:rPr lang="en-US" smtClean="0"/>
              <a:pPr>
                <a:defRPr/>
              </a:pPr>
              <a:t>4</a:t>
            </a:fld>
            <a:endParaRPr lang="en-US" dirty="0"/>
          </a:p>
        </p:txBody>
      </p:sp>
    </p:spTree>
    <p:extLst>
      <p:ext uri="{BB962C8B-B14F-4D97-AF65-F5344CB8AC3E}">
        <p14:creationId xmlns:p14="http://schemas.microsoft.com/office/powerpoint/2010/main" val="1961048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r>
              <a:rPr lang="en-US" altLang="ja-JP" dirty="0">
                <a:latin typeface="Arial" pitchFamily="34" charset="0"/>
                <a:ea typeface="ＭＳ Ｐゴシック" pitchFamily="34" charset="-128"/>
              </a:rPr>
              <a:t>. </a:t>
            </a:r>
          </a:p>
          <a:p>
            <a:endParaRPr lang="en-US" dirty="0">
              <a:latin typeface="Arial" pitchFamily="34" charset="0"/>
              <a:ea typeface="ＭＳ Ｐゴシック" pitchFamily="34" charset="-128"/>
            </a:endParaRPr>
          </a:p>
        </p:txBody>
      </p:sp>
      <p:sp>
        <p:nvSpPr>
          <p:cNvPr id="89092" name="Slide Number Placeholder 3"/>
          <p:cNvSpPr>
            <a:spLocks noGrp="1"/>
          </p:cNvSpPr>
          <p:nvPr>
            <p:ph type="sldNum" sz="quarter" idx="5"/>
          </p:nvPr>
        </p:nvSpPr>
        <p:spPr>
          <a:noFill/>
        </p:spPr>
        <p:txBody>
          <a:bodyPr/>
          <a:lstStyle/>
          <a:p>
            <a:fld id="{3E919795-42F9-4709-8974-7031DD810291}" type="slidenum">
              <a:rPr lang="en-US" smtClean="0"/>
              <a:pPr/>
              <a:t>5</a:t>
            </a:fld>
            <a:endParaRPr lang="en-US" dirty="0"/>
          </a:p>
        </p:txBody>
      </p:sp>
    </p:spTree>
    <p:extLst>
      <p:ext uri="{BB962C8B-B14F-4D97-AF65-F5344CB8AC3E}">
        <p14:creationId xmlns:p14="http://schemas.microsoft.com/office/powerpoint/2010/main" val="1502330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dirty="0">
              <a:latin typeface="Arial" pitchFamily="34" charset="0"/>
              <a:ea typeface="ＭＳ Ｐゴシック" pitchFamily="34" charset="-128"/>
            </a:endParaRPr>
          </a:p>
        </p:txBody>
      </p:sp>
      <p:sp>
        <p:nvSpPr>
          <p:cNvPr id="90116" name="Slide Number Placeholder 3"/>
          <p:cNvSpPr>
            <a:spLocks noGrp="1"/>
          </p:cNvSpPr>
          <p:nvPr>
            <p:ph type="sldNum" sz="quarter" idx="5"/>
          </p:nvPr>
        </p:nvSpPr>
        <p:spPr>
          <a:noFill/>
        </p:spPr>
        <p:txBody>
          <a:bodyPr/>
          <a:lstStyle/>
          <a:p>
            <a:fld id="{C3C1F856-2267-4A10-A62F-C4F29B00FF38}" type="slidenum">
              <a:rPr lang="en-US" smtClean="0"/>
              <a:pPr/>
              <a:t>6</a:t>
            </a:fld>
            <a:endParaRPr lang="en-US" dirty="0"/>
          </a:p>
        </p:txBody>
      </p:sp>
    </p:spTree>
    <p:extLst>
      <p:ext uri="{BB962C8B-B14F-4D97-AF65-F5344CB8AC3E}">
        <p14:creationId xmlns:p14="http://schemas.microsoft.com/office/powerpoint/2010/main" val="4222291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dirty="0">
              <a:latin typeface="Arial" pitchFamily="34" charset="0"/>
              <a:ea typeface="ＭＳ Ｐゴシック" pitchFamily="34" charset="-128"/>
            </a:endParaRPr>
          </a:p>
        </p:txBody>
      </p:sp>
      <p:sp>
        <p:nvSpPr>
          <p:cNvPr id="91140" name="Slide Number Placeholder 3"/>
          <p:cNvSpPr>
            <a:spLocks noGrp="1"/>
          </p:cNvSpPr>
          <p:nvPr>
            <p:ph type="sldNum" sz="quarter" idx="5"/>
          </p:nvPr>
        </p:nvSpPr>
        <p:spPr>
          <a:noFill/>
        </p:spPr>
        <p:txBody>
          <a:bodyPr/>
          <a:lstStyle/>
          <a:p>
            <a:fld id="{E589C5F2-5321-4996-97E9-0F5B31BF291B}" type="slidenum">
              <a:rPr lang="en-US" smtClean="0"/>
              <a:pPr/>
              <a:t>7</a:t>
            </a:fld>
            <a:endParaRPr lang="en-US" dirty="0"/>
          </a:p>
        </p:txBody>
      </p:sp>
    </p:spTree>
    <p:extLst>
      <p:ext uri="{BB962C8B-B14F-4D97-AF65-F5344CB8AC3E}">
        <p14:creationId xmlns:p14="http://schemas.microsoft.com/office/powerpoint/2010/main" val="211660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dirty="0">
              <a:latin typeface="Arial" pitchFamily="34" charset="0"/>
              <a:ea typeface="ＭＳ Ｐゴシック" pitchFamily="34" charset="-128"/>
            </a:endParaRPr>
          </a:p>
        </p:txBody>
      </p:sp>
      <p:sp>
        <p:nvSpPr>
          <p:cNvPr id="87044" name="Slide Number Placeholder 3"/>
          <p:cNvSpPr>
            <a:spLocks noGrp="1"/>
          </p:cNvSpPr>
          <p:nvPr>
            <p:ph type="sldNum" sz="quarter" idx="5"/>
          </p:nvPr>
        </p:nvSpPr>
        <p:spPr>
          <a:noFill/>
        </p:spPr>
        <p:txBody>
          <a:bodyPr/>
          <a:lstStyle/>
          <a:p>
            <a:fld id="{8FBA9A68-7DE8-41CC-8B3F-C6CB9F7D99DE}" type="slidenum">
              <a:rPr lang="en-US" smtClean="0"/>
              <a:pPr/>
              <a:t>8</a:t>
            </a:fld>
            <a:endParaRPr lang="en-US" dirty="0"/>
          </a:p>
        </p:txBody>
      </p:sp>
    </p:spTree>
    <p:extLst>
      <p:ext uri="{BB962C8B-B14F-4D97-AF65-F5344CB8AC3E}">
        <p14:creationId xmlns:p14="http://schemas.microsoft.com/office/powerpoint/2010/main" val="333498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dirty="0">
              <a:latin typeface="Arial" pitchFamily="34" charset="0"/>
              <a:ea typeface="ＭＳ Ｐゴシック" pitchFamily="34" charset="-128"/>
            </a:endParaRPr>
          </a:p>
        </p:txBody>
      </p:sp>
      <p:sp>
        <p:nvSpPr>
          <p:cNvPr id="88068" name="Slide Number Placeholder 3"/>
          <p:cNvSpPr>
            <a:spLocks noGrp="1"/>
          </p:cNvSpPr>
          <p:nvPr>
            <p:ph type="sldNum" sz="quarter" idx="5"/>
          </p:nvPr>
        </p:nvSpPr>
        <p:spPr>
          <a:noFill/>
        </p:spPr>
        <p:txBody>
          <a:bodyPr/>
          <a:lstStyle/>
          <a:p>
            <a:fld id="{67B3F0C5-2FFF-4EEB-9A0C-08006B2CD25B}" type="slidenum">
              <a:rPr lang="en-US" smtClean="0"/>
              <a:pPr/>
              <a:t>9</a:t>
            </a:fld>
            <a:endParaRPr lang="en-US" dirty="0"/>
          </a:p>
        </p:txBody>
      </p:sp>
    </p:spTree>
    <p:extLst>
      <p:ext uri="{BB962C8B-B14F-4D97-AF65-F5344CB8AC3E}">
        <p14:creationId xmlns:p14="http://schemas.microsoft.com/office/powerpoint/2010/main" val="1396259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3175" y="6335713"/>
            <a:ext cx="9137650" cy="5730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userDrawn="1"/>
        </p:nvSpPr>
        <p:spPr bwMode="auto">
          <a:xfrm>
            <a:off x="5930900" y="6096000"/>
            <a:ext cx="3222625" cy="820738"/>
          </a:xfrm>
          <a:prstGeom prst="rect">
            <a:avLst/>
          </a:prstGeom>
          <a:solidFill>
            <a:schemeClr val="tx2"/>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7" name="Rectangle 6"/>
          <p:cNvSpPr/>
          <p:nvPr userDrawn="1"/>
        </p:nvSpPr>
        <p:spPr bwMode="auto">
          <a:xfrm>
            <a:off x="268288" y="6103938"/>
            <a:ext cx="5611812" cy="4762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baseline="-25000" dirty="0">
              <a:latin typeface="Verdana"/>
            </a:endParaRPr>
          </a:p>
        </p:txBody>
      </p:sp>
      <p:sp>
        <p:nvSpPr>
          <p:cNvPr id="8" name="Rectangle 7"/>
          <p:cNvSpPr/>
          <p:nvPr userDrawn="1"/>
        </p:nvSpPr>
        <p:spPr bwMode="auto">
          <a:xfrm>
            <a:off x="268288" y="6634163"/>
            <a:ext cx="4071937" cy="290512"/>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9" name="Rectangle 8"/>
          <p:cNvSpPr/>
          <p:nvPr userDrawn="1"/>
        </p:nvSpPr>
        <p:spPr bwMode="auto">
          <a:xfrm>
            <a:off x="-1588" y="6096000"/>
            <a:ext cx="225426" cy="812800"/>
          </a:xfrm>
          <a:prstGeom prst="rect">
            <a:avLst/>
          </a:prstGeom>
          <a:solidFill>
            <a:schemeClr val="accent1"/>
          </a:solidFill>
          <a:ln w="285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0" name="Rectangle 9"/>
          <p:cNvSpPr/>
          <p:nvPr userDrawn="1"/>
        </p:nvSpPr>
        <p:spPr bwMode="auto">
          <a:xfrm>
            <a:off x="4392613" y="6634163"/>
            <a:ext cx="1487487" cy="282575"/>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2" name="Rectangle 11"/>
          <p:cNvSpPr/>
          <p:nvPr userDrawn="1"/>
        </p:nvSpPr>
        <p:spPr>
          <a:xfrm>
            <a:off x="-635000" y="6858000"/>
            <a:ext cx="377825" cy="276225"/>
          </a:xfrm>
          <a:prstGeom prst="rect">
            <a:avLst/>
          </a:prstGeom>
          <a:noFill/>
        </p:spPr>
        <p:txBody>
          <a:bodyPr wrap="none">
            <a:spAutoFit/>
          </a:bodyPr>
          <a:lstStyle/>
          <a:p>
            <a:pPr fontAlgn="auto">
              <a:spcBef>
                <a:spcPts val="0"/>
              </a:spcBef>
              <a:spcAft>
                <a:spcPts val="0"/>
              </a:spcAft>
              <a:defRPr/>
            </a:pPr>
            <a:fld id="{7BC02D55-BB61-4C40-85EC-405E45C06724}" type="slidenum">
              <a:rPr lang="en-US" sz="1200">
                <a:solidFill>
                  <a:schemeClr val="bg1"/>
                </a:solidFill>
                <a:latin typeface="+mn-lt"/>
                <a:cs typeface="+mn-cs"/>
              </a:rPr>
              <a:pPr fontAlgn="auto">
                <a:spcBef>
                  <a:spcPts val="0"/>
                </a:spcBef>
                <a:spcAft>
                  <a:spcPts val="0"/>
                </a:spcAft>
                <a:defRPr/>
              </a:pPr>
              <a:t>‹#›</a:t>
            </a:fld>
            <a:endParaRPr lang="en-US" sz="1200" dirty="0">
              <a:solidFill>
                <a:schemeClr val="bg1"/>
              </a:solidFill>
              <a:latin typeface="+mn-lt"/>
              <a:cs typeface="+mn-cs"/>
            </a:endParaRPr>
          </a:p>
        </p:txBody>
      </p:sp>
      <p:pic>
        <p:nvPicPr>
          <p:cNvPr id="13" name="Picture 16" descr="CL-2013-logo-NOtag-rev-1200x310.png"/>
          <p:cNvPicPr>
            <a:picLocks noChangeAspect="1"/>
          </p:cNvPicPr>
          <p:nvPr userDrawn="1"/>
        </p:nvPicPr>
        <p:blipFill>
          <a:blip r:embed="rId2"/>
          <a:srcRect/>
          <a:stretch>
            <a:fillRect/>
          </a:stretch>
        </p:blipFill>
        <p:spPr bwMode="auto">
          <a:xfrm>
            <a:off x="6496050" y="6181725"/>
            <a:ext cx="2076450" cy="536575"/>
          </a:xfrm>
          <a:prstGeom prst="rect">
            <a:avLst/>
          </a:prstGeom>
          <a:noFill/>
          <a:ln w="9525">
            <a:noFill/>
            <a:miter lim="800000"/>
            <a:headEnd/>
            <a:tailEnd/>
          </a:ln>
        </p:spPr>
      </p:pic>
      <p:sp>
        <p:nvSpPr>
          <p:cNvPr id="20" name="Title 1"/>
          <p:cNvSpPr>
            <a:spLocks noGrp="1"/>
          </p:cNvSpPr>
          <p:nvPr>
            <p:ph type="ctrTitle"/>
          </p:nvPr>
        </p:nvSpPr>
        <p:spPr>
          <a:xfrm>
            <a:off x="685800" y="1550303"/>
            <a:ext cx="7772400" cy="994595"/>
          </a:xfrm>
          <a:prstGeom prst="rect">
            <a:avLst/>
          </a:prstGeom>
        </p:spPr>
        <p:txBody>
          <a:bodyPr lIns="0" tIns="0" rIns="0" bIns="0" anchor="b" anchorCtr="0">
            <a:noAutofit/>
          </a:bodyPr>
          <a:lstStyle>
            <a:lvl1pPr algn="l">
              <a:lnSpc>
                <a:spcPct val="100000"/>
              </a:lnSpc>
              <a:defRPr sz="3500" b="0" i="0" spc="0" baseline="0">
                <a:solidFill>
                  <a:schemeClr val="tx2"/>
                </a:solidFill>
                <a:latin typeface="Arial"/>
                <a:cs typeface="Arial"/>
              </a:defRPr>
            </a:lvl1pPr>
          </a:lstStyle>
          <a:p>
            <a:r>
              <a:rPr lang="en-US"/>
              <a:t>Click to edit Master title style</a:t>
            </a:r>
            <a:endParaRPr lang="en-US" dirty="0"/>
          </a:p>
        </p:txBody>
      </p:sp>
      <p:sp>
        <p:nvSpPr>
          <p:cNvPr id="21" name="Text Placeholder 3"/>
          <p:cNvSpPr>
            <a:spLocks noGrp="1"/>
          </p:cNvSpPr>
          <p:nvPr>
            <p:ph type="body" sz="quarter" idx="10"/>
          </p:nvPr>
        </p:nvSpPr>
        <p:spPr>
          <a:xfrm>
            <a:off x="685800" y="3049073"/>
            <a:ext cx="7772400" cy="657225"/>
          </a:xfrm>
          <a:prstGeom prst="rect">
            <a:avLst/>
          </a:prstGeom>
          <a:noFill/>
        </p:spPr>
        <p:txBody>
          <a:bodyPr vert="horz"/>
          <a:lstStyle>
            <a:lvl1pPr marL="0" indent="0" algn="l">
              <a:buNone/>
              <a:defRPr sz="2200" spc="0">
                <a:solidFill>
                  <a:srgbClr val="5B7083"/>
                </a:solidFill>
                <a:latin typeface="Arial"/>
                <a:cs typeface="Arial"/>
              </a:defRPr>
            </a:lvl1pPr>
          </a:lstStyle>
          <a:p>
            <a:pPr lvl="0"/>
            <a:r>
              <a:rPr lang="en-US"/>
              <a:t>Click to edit Master text styles</a:t>
            </a:r>
          </a:p>
        </p:txBody>
      </p:sp>
      <p:sp>
        <p:nvSpPr>
          <p:cNvPr id="11" name="Text Placeholder 10"/>
          <p:cNvSpPr>
            <a:spLocks noGrp="1"/>
          </p:cNvSpPr>
          <p:nvPr>
            <p:ph type="body" sz="quarter" idx="11"/>
          </p:nvPr>
        </p:nvSpPr>
        <p:spPr>
          <a:xfrm>
            <a:off x="469158" y="6172200"/>
            <a:ext cx="3914422" cy="381000"/>
          </a:xfrm>
          <a:prstGeom prst="rect">
            <a:avLst/>
          </a:prstGeom>
          <a:noFill/>
        </p:spPr>
        <p:txBody>
          <a:bodyPr vert="horz"/>
          <a:lstStyle>
            <a:lvl1pPr marL="0" indent="0">
              <a:buNone/>
              <a:defRPr sz="1200" baseline="0">
                <a:solidFill>
                  <a:schemeClr val="bg1"/>
                </a:solidFill>
                <a:latin typeface="Arial"/>
                <a:cs typeface="Arial"/>
              </a:defRPr>
            </a:lvl1pPr>
          </a:lstStyle>
          <a:p>
            <a:pPr lvl="0"/>
            <a:r>
              <a:rPr lang="en-US"/>
              <a:t>Click to edit Master text styles</a:t>
            </a:r>
          </a:p>
        </p:txBody>
      </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ngle chart with title">
    <p:spTree>
      <p:nvGrpSpPr>
        <p:cNvPr id="1" name=""/>
        <p:cNvGrpSpPr/>
        <p:nvPr/>
      </p:nvGrpSpPr>
      <p:grpSpPr>
        <a:xfrm>
          <a:off x="0" y="0"/>
          <a:ext cx="0" cy="0"/>
          <a:chOff x="0" y="0"/>
          <a:chExt cx="0" cy="0"/>
        </a:xfrm>
      </p:grpSpPr>
      <p:cxnSp>
        <p:nvCxnSpPr>
          <p:cNvPr id="8" name="Straight Connector 7"/>
          <p:cNvCxnSpPr/>
          <p:nvPr userDrawn="1"/>
        </p:nvCxnSpPr>
        <p:spPr>
          <a:xfrm>
            <a:off x="2514600" y="1827213"/>
            <a:ext cx="4038600" cy="1587"/>
          </a:xfrm>
          <a:prstGeom prst="line">
            <a:avLst/>
          </a:prstGeom>
          <a:ln w="3175" cap="rnd" cmpd="sng">
            <a:solidFill>
              <a:srgbClr val="706F73"/>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hart Placeholder 6"/>
          <p:cNvSpPr>
            <a:spLocks noGrp="1"/>
          </p:cNvSpPr>
          <p:nvPr>
            <p:ph type="chart" sz="quarter" idx="19"/>
          </p:nvPr>
        </p:nvSpPr>
        <p:spPr>
          <a:xfrm>
            <a:off x="1219200" y="2360045"/>
            <a:ext cx="6705600" cy="3678941"/>
          </a:xfrm>
          <a:prstGeom prst="rect">
            <a:avLst/>
          </a:prstGeom>
        </p:spPr>
        <p:txBody>
          <a:bodyPr vert="horz"/>
          <a:lstStyle>
            <a:lvl1pPr marL="0" indent="0" algn="ctr">
              <a:buClr>
                <a:srgbClr val="5E88A1"/>
              </a:buClr>
              <a:buFontTx/>
              <a:buNone/>
              <a:defRPr sz="1600" baseline="0">
                <a:solidFill>
                  <a:srgbClr val="706F73"/>
                </a:solidFill>
              </a:defRPr>
            </a:lvl1pPr>
          </a:lstStyle>
          <a:p>
            <a:pPr lvl="0"/>
            <a:r>
              <a:rPr lang="en-US" noProof="0" dirty="0"/>
              <a:t>Click icon to add chart</a:t>
            </a:r>
          </a:p>
        </p:txBody>
      </p:sp>
      <p:sp>
        <p:nvSpPr>
          <p:cNvPr id="28" name="Text Placeholder 3"/>
          <p:cNvSpPr>
            <a:spLocks noGrp="1"/>
          </p:cNvSpPr>
          <p:nvPr>
            <p:ph type="body" sz="quarter" idx="22"/>
          </p:nvPr>
        </p:nvSpPr>
        <p:spPr>
          <a:xfrm>
            <a:off x="1219201" y="1808030"/>
            <a:ext cx="6705600" cy="270872"/>
          </a:xfrm>
          <a:prstGeom prst="rect">
            <a:avLst/>
          </a:prstGeom>
        </p:spPr>
        <p:txBody>
          <a:bodyPr vert="horz" lIns="0" tIns="0" rIns="0" bIns="0" anchor="ctr" anchorCtr="0"/>
          <a:lstStyle>
            <a:lvl1pPr marL="0" indent="0" algn="ctr">
              <a:buFontTx/>
              <a:buNone/>
              <a:defRPr sz="1800" baseline="0">
                <a:solidFill>
                  <a:schemeClr val="accent2"/>
                </a:solidFill>
                <a:latin typeface="Arial"/>
                <a:cs typeface="Arial"/>
              </a:defRPr>
            </a:lvl1pPr>
            <a:lvl2pPr marL="457200" indent="0" algn="ctr">
              <a:buFontTx/>
              <a:buNone/>
              <a:defRPr sz="800"/>
            </a:lvl2pPr>
            <a:lvl3pPr marL="914400" indent="0" algn="ctr">
              <a:buFontTx/>
              <a:buNone/>
              <a:defRPr sz="800"/>
            </a:lvl3pPr>
            <a:lvl4pPr marL="1371600" indent="0" algn="ctr">
              <a:buFontTx/>
              <a:buNone/>
              <a:defRPr sz="800"/>
            </a:lvl4pPr>
            <a:lvl5pPr marL="1828800" indent="0" algn="ctr">
              <a:buFontTx/>
              <a:buNone/>
              <a:defRPr sz="800"/>
            </a:lvl5pPr>
          </a:lstStyle>
          <a:p>
            <a:pPr lvl="0"/>
            <a:r>
              <a:rPr lang="en-US"/>
              <a:t>Click to edit Master text styles</a:t>
            </a:r>
          </a:p>
        </p:txBody>
      </p:sp>
      <p:sp>
        <p:nvSpPr>
          <p:cNvPr id="34" name="Text Placeholder 31"/>
          <p:cNvSpPr>
            <a:spLocks noGrp="1"/>
          </p:cNvSpPr>
          <p:nvPr>
            <p:ph type="body" sz="quarter" idx="23"/>
          </p:nvPr>
        </p:nvSpPr>
        <p:spPr>
          <a:xfrm>
            <a:off x="1219202" y="1474360"/>
            <a:ext cx="6705598" cy="320675"/>
          </a:xfrm>
          <a:prstGeom prst="rect">
            <a:avLst/>
          </a:prstGeom>
        </p:spPr>
        <p:txBody>
          <a:bodyPr/>
          <a:lstStyle>
            <a:lvl1pPr algn="ctr">
              <a:buFontTx/>
              <a:buNone/>
              <a:defRPr sz="2000" b="0" baseline="0">
                <a:solidFill>
                  <a:schemeClr val="accent1"/>
                </a:solidFill>
                <a:latin typeface="Arial"/>
                <a:cs typeface="Arial"/>
              </a:defRPr>
            </a:lvl1pPr>
          </a:lstStyle>
          <a:p>
            <a:pPr lvl="0"/>
            <a:r>
              <a:rPr lang="en-US"/>
              <a:t>Click to edit Master text styles</a:t>
            </a:r>
          </a:p>
        </p:txBody>
      </p:sp>
      <p:sp>
        <p:nvSpPr>
          <p:cNvPr id="16"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7"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6335713"/>
            <a:ext cx="9145588" cy="5730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userDrawn="1"/>
        </p:nvSpPr>
        <p:spPr bwMode="white">
          <a:xfrm>
            <a:off x="0" y="542925"/>
            <a:ext cx="9144000" cy="584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userDrawn="1"/>
        </p:nvSpPr>
        <p:spPr>
          <a:xfrm>
            <a:off x="-44450" y="6615113"/>
            <a:ext cx="377825" cy="277812"/>
          </a:xfrm>
          <a:prstGeom prst="rect">
            <a:avLst/>
          </a:prstGeom>
          <a:noFill/>
        </p:spPr>
        <p:txBody>
          <a:bodyPr wrap="none">
            <a:spAutoFit/>
          </a:bodyPr>
          <a:lstStyle/>
          <a:p>
            <a:pPr fontAlgn="auto">
              <a:spcBef>
                <a:spcPts val="0"/>
              </a:spcBef>
              <a:spcAft>
                <a:spcPts val="0"/>
              </a:spcAft>
              <a:defRPr/>
            </a:pPr>
            <a:fld id="{231FE647-B839-4D20-A324-CBA5519120D1}" type="slidenum">
              <a:rPr lang="en-US" sz="1200">
                <a:solidFill>
                  <a:schemeClr val="bg1"/>
                </a:solidFill>
                <a:latin typeface="+mn-lt"/>
                <a:cs typeface="+mn-cs"/>
              </a:rPr>
              <a:pPr fontAlgn="auto">
                <a:spcBef>
                  <a:spcPts val="0"/>
                </a:spcBef>
                <a:spcAft>
                  <a:spcPts val="0"/>
                </a:spcAft>
                <a:defRPr/>
              </a:pPr>
              <a:t>‹#›</a:t>
            </a:fld>
            <a:endParaRPr lang="en-US" sz="1200" dirty="0">
              <a:solidFill>
                <a:schemeClr val="bg1"/>
              </a:solidFill>
              <a:latin typeface="+mn-lt"/>
              <a:cs typeface="+mn-cs"/>
            </a:endParaRPr>
          </a:p>
        </p:txBody>
      </p:sp>
      <p:sp>
        <p:nvSpPr>
          <p:cNvPr id="6" name="Rectangle 5"/>
          <p:cNvSpPr/>
          <p:nvPr userDrawn="1"/>
        </p:nvSpPr>
        <p:spPr bwMode="auto">
          <a:xfrm>
            <a:off x="5930900" y="6096000"/>
            <a:ext cx="3222625" cy="820738"/>
          </a:xfrm>
          <a:prstGeom prst="rect">
            <a:avLst/>
          </a:prstGeom>
          <a:solidFill>
            <a:schemeClr val="tx2"/>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7" name="Rectangle 6"/>
          <p:cNvSpPr/>
          <p:nvPr userDrawn="1"/>
        </p:nvSpPr>
        <p:spPr bwMode="auto">
          <a:xfrm>
            <a:off x="268288" y="6103938"/>
            <a:ext cx="5611812" cy="4762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baseline="-25000" dirty="0">
              <a:latin typeface="Verdana"/>
            </a:endParaRPr>
          </a:p>
        </p:txBody>
      </p:sp>
      <p:sp>
        <p:nvSpPr>
          <p:cNvPr id="8" name="Rectangle 7"/>
          <p:cNvSpPr/>
          <p:nvPr userDrawn="1"/>
        </p:nvSpPr>
        <p:spPr bwMode="auto">
          <a:xfrm>
            <a:off x="268288" y="6634163"/>
            <a:ext cx="4071937" cy="290512"/>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9" name="Rectangle 8"/>
          <p:cNvSpPr/>
          <p:nvPr userDrawn="1"/>
        </p:nvSpPr>
        <p:spPr bwMode="auto">
          <a:xfrm>
            <a:off x="-1588" y="6096000"/>
            <a:ext cx="225426" cy="812800"/>
          </a:xfrm>
          <a:prstGeom prst="rect">
            <a:avLst/>
          </a:prstGeom>
          <a:solidFill>
            <a:schemeClr val="accent1"/>
          </a:solidFill>
          <a:ln w="285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0" name="Rectangle 9"/>
          <p:cNvSpPr/>
          <p:nvPr userDrawn="1"/>
        </p:nvSpPr>
        <p:spPr bwMode="auto">
          <a:xfrm>
            <a:off x="4392613" y="6634163"/>
            <a:ext cx="1487487" cy="282575"/>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pic>
        <p:nvPicPr>
          <p:cNvPr id="11" name="Picture 19" descr="CL-2013-logo-NOtag-rev-1200x310.png"/>
          <p:cNvPicPr>
            <a:picLocks noChangeAspect="1"/>
          </p:cNvPicPr>
          <p:nvPr userDrawn="1"/>
        </p:nvPicPr>
        <p:blipFill>
          <a:blip r:embed="rId2"/>
          <a:srcRect/>
          <a:stretch>
            <a:fillRect/>
          </a:stretch>
        </p:blipFill>
        <p:spPr bwMode="auto">
          <a:xfrm>
            <a:off x="6472238" y="6221413"/>
            <a:ext cx="2181225" cy="563562"/>
          </a:xfrm>
          <a:prstGeom prst="rect">
            <a:avLst/>
          </a:prstGeom>
          <a:noFill/>
          <a:ln w="9525">
            <a:noFill/>
            <a:miter lim="800000"/>
            <a:headEnd/>
            <a:tailEnd/>
          </a:ln>
        </p:spPr>
      </p:pic>
      <p:sp>
        <p:nvSpPr>
          <p:cNvPr id="12" name="Title 1"/>
          <p:cNvSpPr>
            <a:spLocks noGrp="1"/>
          </p:cNvSpPr>
          <p:nvPr>
            <p:ph type="ctrTitle"/>
          </p:nvPr>
        </p:nvSpPr>
        <p:spPr>
          <a:xfrm>
            <a:off x="506763" y="1829760"/>
            <a:ext cx="8130474" cy="994595"/>
          </a:xfrm>
          <a:prstGeom prst="rect">
            <a:avLst/>
          </a:prstGeom>
        </p:spPr>
        <p:txBody>
          <a:bodyPr lIns="0" tIns="0" rIns="0" bIns="0" anchor="b" anchorCtr="0">
            <a:noAutofit/>
          </a:bodyPr>
          <a:lstStyle>
            <a:lvl1pPr algn="ctr">
              <a:lnSpc>
                <a:spcPct val="100000"/>
              </a:lnSpc>
              <a:defRPr sz="3000" b="0" i="0" spc="0" baseline="0">
                <a:solidFill>
                  <a:schemeClr val="tx2"/>
                </a:solidFill>
                <a:latin typeface="Arial"/>
                <a:cs typeface="Arial"/>
              </a:defRPr>
            </a:lvl1pPr>
          </a:lstStyle>
          <a:p>
            <a:r>
              <a:rPr lang="en-US"/>
              <a:t>Click to edit Master title style</a:t>
            </a:r>
            <a:endParaRPr lang="en-US"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2 photos left - bullets right">
    <p:spTree>
      <p:nvGrpSpPr>
        <p:cNvPr id="1" name=""/>
        <p:cNvGrpSpPr/>
        <p:nvPr/>
      </p:nvGrpSpPr>
      <p:grpSpPr>
        <a:xfrm>
          <a:off x="0" y="0"/>
          <a:ext cx="0" cy="0"/>
          <a:chOff x="0" y="0"/>
          <a:chExt cx="0" cy="0"/>
        </a:xfrm>
      </p:grpSpPr>
      <p:sp>
        <p:nvSpPr>
          <p:cNvPr id="8" name="Rectangle 7"/>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Picture Placeholder 9"/>
          <p:cNvSpPr>
            <a:spLocks noGrp="1"/>
          </p:cNvSpPr>
          <p:nvPr>
            <p:ph type="pic" sz="quarter" idx="13"/>
          </p:nvPr>
        </p:nvSpPr>
        <p:spPr bwMode="grayWhite">
          <a:xfrm>
            <a:off x="172" y="1322293"/>
            <a:ext cx="3205236" cy="2627853"/>
          </a:xfrm>
          <a:prstGeom prst="rect">
            <a:avLst/>
          </a:prstGeom>
          <a:solidFill>
            <a:schemeClr val="accent2">
              <a:lumMod val="40000"/>
              <a:lumOff val="60000"/>
            </a:schemeClr>
          </a:solidFill>
          <a:ln w="25400" cap="rnd">
            <a:noFill/>
          </a:ln>
        </p:spPr>
        <p:txBody>
          <a:bodyPr vert="horz"/>
          <a:lstStyle>
            <a:lvl1pPr marL="0" indent="0" algn="ctr">
              <a:buClr>
                <a:srgbClr val="5E88A1"/>
              </a:buClr>
              <a:buFontTx/>
              <a:buNone/>
              <a:defRPr sz="1500" baseline="0">
                <a:solidFill>
                  <a:schemeClr val="bg1"/>
                </a:solidFill>
              </a:defRPr>
            </a:lvl1pPr>
          </a:lstStyle>
          <a:p>
            <a:pPr lvl="0"/>
            <a:r>
              <a:rPr lang="en-US" noProof="0" dirty="0"/>
              <a:t>Click icon to add picture</a:t>
            </a:r>
          </a:p>
        </p:txBody>
      </p:sp>
      <p:sp>
        <p:nvSpPr>
          <p:cNvPr id="9" name="Content Placeholder 2"/>
          <p:cNvSpPr>
            <a:spLocks noGrp="1"/>
          </p:cNvSpPr>
          <p:nvPr>
            <p:ph idx="1"/>
          </p:nvPr>
        </p:nvSpPr>
        <p:spPr>
          <a:xfrm>
            <a:off x="3866014" y="1864678"/>
            <a:ext cx="4780146" cy="423608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Picture Placeholder 9"/>
          <p:cNvSpPr>
            <a:spLocks noGrp="1"/>
          </p:cNvSpPr>
          <p:nvPr>
            <p:ph type="pic" sz="quarter" idx="16"/>
          </p:nvPr>
        </p:nvSpPr>
        <p:spPr bwMode="grayWhite">
          <a:xfrm>
            <a:off x="0" y="4043681"/>
            <a:ext cx="3205236" cy="2285152"/>
          </a:xfrm>
          <a:prstGeom prst="rect">
            <a:avLst/>
          </a:prstGeom>
          <a:solidFill>
            <a:schemeClr val="accent2">
              <a:lumMod val="40000"/>
              <a:lumOff val="60000"/>
            </a:schemeClr>
          </a:solidFill>
          <a:ln w="25400" cap="rnd">
            <a:noFill/>
          </a:ln>
        </p:spPr>
        <p:txBody>
          <a:bodyPr vert="horz"/>
          <a:lstStyle>
            <a:lvl1pPr marL="0" indent="0" algn="ctr">
              <a:buClr>
                <a:srgbClr val="5E88A1"/>
              </a:buClr>
              <a:buFontTx/>
              <a:buNone/>
              <a:defRPr sz="1500" baseline="0">
                <a:solidFill>
                  <a:schemeClr val="bg1"/>
                </a:solidFill>
              </a:defRPr>
            </a:lvl1pPr>
          </a:lstStyle>
          <a:p>
            <a:pPr lvl="0"/>
            <a:r>
              <a:rPr lang="en-US" noProof="0" dirty="0"/>
              <a:t>Click icon to add picture</a:t>
            </a:r>
          </a:p>
        </p:txBody>
      </p:sp>
      <p:sp>
        <p:nvSpPr>
          <p:cNvPr id="11"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2"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ullet list and chart">
    <p:spTree>
      <p:nvGrpSpPr>
        <p:cNvPr id="1" name=""/>
        <p:cNvGrpSpPr/>
        <p:nvPr/>
      </p:nvGrpSpPr>
      <p:grpSpPr>
        <a:xfrm>
          <a:off x="0" y="0"/>
          <a:ext cx="0" cy="0"/>
          <a:chOff x="0" y="0"/>
          <a:chExt cx="0" cy="0"/>
        </a:xfrm>
      </p:grpSpPr>
      <p:sp>
        <p:nvSpPr>
          <p:cNvPr id="6" name="Rectangle 5"/>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Chart Placeholder 7"/>
          <p:cNvSpPr>
            <a:spLocks noGrp="1"/>
          </p:cNvSpPr>
          <p:nvPr>
            <p:ph type="chart" sz="quarter" idx="13"/>
          </p:nvPr>
        </p:nvSpPr>
        <p:spPr>
          <a:xfrm>
            <a:off x="4378477" y="1400593"/>
            <a:ext cx="4508317" cy="4714058"/>
          </a:xfrm>
          <a:prstGeom prst="rect">
            <a:avLst/>
          </a:prstGeom>
        </p:spPr>
        <p:txBody>
          <a:bodyPr vert="horz"/>
          <a:lstStyle>
            <a:lvl1pPr marL="0" indent="0">
              <a:buClr>
                <a:srgbClr val="5E88A1"/>
              </a:buClr>
              <a:buFontTx/>
              <a:buNone/>
              <a:defRPr sz="1500">
                <a:solidFill>
                  <a:srgbClr val="5B7083"/>
                </a:solidFill>
              </a:defRPr>
            </a:lvl1pPr>
          </a:lstStyle>
          <a:p>
            <a:pPr lvl="0"/>
            <a:r>
              <a:rPr lang="en-US" noProof="0" dirty="0"/>
              <a:t>Click icon to add chart</a:t>
            </a:r>
          </a:p>
        </p:txBody>
      </p:sp>
      <p:sp>
        <p:nvSpPr>
          <p:cNvPr id="9" name="Content Placeholder 2"/>
          <p:cNvSpPr>
            <a:spLocks noGrp="1"/>
          </p:cNvSpPr>
          <p:nvPr>
            <p:ph idx="1"/>
          </p:nvPr>
        </p:nvSpPr>
        <p:spPr>
          <a:xfrm>
            <a:off x="473175" y="1412163"/>
            <a:ext cx="3641625" cy="440316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2"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ullet list and chart">
    <p:spTree>
      <p:nvGrpSpPr>
        <p:cNvPr id="1" name=""/>
        <p:cNvGrpSpPr/>
        <p:nvPr/>
      </p:nvGrpSpPr>
      <p:grpSpPr>
        <a:xfrm>
          <a:off x="0" y="0"/>
          <a:ext cx="0" cy="0"/>
          <a:chOff x="0" y="0"/>
          <a:chExt cx="0" cy="0"/>
        </a:xfrm>
      </p:grpSpPr>
      <p:sp>
        <p:nvSpPr>
          <p:cNvPr id="6" name="Rectangle 5"/>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Chart Placeholder 7"/>
          <p:cNvSpPr>
            <a:spLocks noGrp="1"/>
          </p:cNvSpPr>
          <p:nvPr>
            <p:ph type="chart" sz="quarter" idx="13"/>
          </p:nvPr>
        </p:nvSpPr>
        <p:spPr>
          <a:xfrm>
            <a:off x="4378477" y="1400593"/>
            <a:ext cx="4508317" cy="4714058"/>
          </a:xfrm>
          <a:prstGeom prst="rect">
            <a:avLst/>
          </a:prstGeom>
        </p:spPr>
        <p:txBody>
          <a:bodyPr vert="horz"/>
          <a:lstStyle>
            <a:lvl1pPr marL="0" indent="0">
              <a:buClr>
                <a:srgbClr val="5E88A1"/>
              </a:buClr>
              <a:buFontTx/>
              <a:buNone/>
              <a:defRPr sz="1500">
                <a:solidFill>
                  <a:srgbClr val="5B7083"/>
                </a:solidFill>
              </a:defRPr>
            </a:lvl1pPr>
          </a:lstStyle>
          <a:p>
            <a:pPr lvl="0"/>
            <a:r>
              <a:rPr lang="en-US" noProof="0" dirty="0"/>
              <a:t>Click icon to add chart</a:t>
            </a:r>
          </a:p>
        </p:txBody>
      </p:sp>
      <p:sp>
        <p:nvSpPr>
          <p:cNvPr id="9" name="Content Placeholder 2"/>
          <p:cNvSpPr>
            <a:spLocks noGrp="1"/>
          </p:cNvSpPr>
          <p:nvPr>
            <p:ph idx="1"/>
          </p:nvPr>
        </p:nvSpPr>
        <p:spPr>
          <a:xfrm>
            <a:off x="473175" y="1412163"/>
            <a:ext cx="3641625" cy="440316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2"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bullet list and chart">
    <p:spTree>
      <p:nvGrpSpPr>
        <p:cNvPr id="1" name=""/>
        <p:cNvGrpSpPr/>
        <p:nvPr/>
      </p:nvGrpSpPr>
      <p:grpSpPr>
        <a:xfrm>
          <a:off x="0" y="0"/>
          <a:ext cx="0" cy="0"/>
          <a:chOff x="0" y="0"/>
          <a:chExt cx="0" cy="0"/>
        </a:xfrm>
      </p:grpSpPr>
      <p:sp>
        <p:nvSpPr>
          <p:cNvPr id="6" name="Rectangle 5"/>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Chart Placeholder 7"/>
          <p:cNvSpPr>
            <a:spLocks noGrp="1"/>
          </p:cNvSpPr>
          <p:nvPr>
            <p:ph type="chart" sz="quarter" idx="13"/>
          </p:nvPr>
        </p:nvSpPr>
        <p:spPr>
          <a:xfrm>
            <a:off x="4378477" y="1400593"/>
            <a:ext cx="4508317" cy="4714058"/>
          </a:xfrm>
          <a:prstGeom prst="rect">
            <a:avLst/>
          </a:prstGeom>
        </p:spPr>
        <p:txBody>
          <a:bodyPr vert="horz"/>
          <a:lstStyle>
            <a:lvl1pPr marL="0" indent="0">
              <a:buClr>
                <a:srgbClr val="5E88A1"/>
              </a:buClr>
              <a:buFontTx/>
              <a:buNone/>
              <a:defRPr sz="1500">
                <a:solidFill>
                  <a:srgbClr val="5B7083"/>
                </a:solidFill>
              </a:defRPr>
            </a:lvl1pPr>
          </a:lstStyle>
          <a:p>
            <a:pPr lvl="0"/>
            <a:r>
              <a:rPr lang="en-US" noProof="0" dirty="0"/>
              <a:t>Click icon to add chart</a:t>
            </a:r>
          </a:p>
        </p:txBody>
      </p:sp>
      <p:sp>
        <p:nvSpPr>
          <p:cNvPr id="9" name="Content Placeholder 2"/>
          <p:cNvSpPr>
            <a:spLocks noGrp="1"/>
          </p:cNvSpPr>
          <p:nvPr>
            <p:ph idx="1"/>
          </p:nvPr>
        </p:nvSpPr>
        <p:spPr>
          <a:xfrm>
            <a:off x="473175" y="1412163"/>
            <a:ext cx="3641625" cy="440316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2"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5" name="Rectangle 4"/>
          <p:cNvSpPr/>
          <p:nvPr userDrawn="1"/>
        </p:nvSpPr>
        <p:spPr>
          <a:xfrm>
            <a:off x="0" y="80963"/>
            <a:ext cx="7853363" cy="708025"/>
          </a:xfrm>
          <a:prstGeom prst="rect">
            <a:avLst/>
          </a:prstGeom>
        </p:spPr>
        <p:txBody>
          <a:bodyPr wrap="none" lIns="274320" tIns="0" rIns="0" bIns="0" anchor="b"/>
          <a:lstStyle/>
          <a:p>
            <a:pPr fontAlgn="auto">
              <a:lnSpc>
                <a:spcPct val="90000"/>
              </a:lnSpc>
              <a:spcBef>
                <a:spcPts val="0"/>
              </a:spcBef>
              <a:spcAft>
                <a:spcPts val="0"/>
              </a:spcAft>
              <a:defRPr/>
            </a:pPr>
            <a:r>
              <a:rPr lang="en-US" sz="2400" dirty="0">
                <a:solidFill>
                  <a:schemeClr val="tx2"/>
                </a:solidFill>
                <a:latin typeface="Arial"/>
                <a:cs typeface="Arial"/>
              </a:rPr>
              <a:t>Table of contents</a:t>
            </a:r>
          </a:p>
        </p:txBody>
      </p:sp>
      <p:sp>
        <p:nvSpPr>
          <p:cNvPr id="6" name="Rectangle 5"/>
          <p:cNvSpPr/>
          <p:nvPr userDrawn="1"/>
        </p:nvSpPr>
        <p:spPr>
          <a:xfrm>
            <a:off x="-746125" y="6719888"/>
            <a:ext cx="376237" cy="276225"/>
          </a:xfrm>
          <a:prstGeom prst="rect">
            <a:avLst/>
          </a:prstGeom>
          <a:noFill/>
        </p:spPr>
        <p:txBody>
          <a:bodyPr wrap="none">
            <a:spAutoFit/>
          </a:bodyPr>
          <a:lstStyle/>
          <a:p>
            <a:pPr fontAlgn="auto">
              <a:spcBef>
                <a:spcPts val="0"/>
              </a:spcBef>
              <a:spcAft>
                <a:spcPts val="0"/>
              </a:spcAft>
              <a:defRPr/>
            </a:pPr>
            <a:fld id="{AB034D67-B4D8-42A0-8737-DAA5AD4B0F30}" type="slidenum">
              <a:rPr lang="en-US" sz="1200">
                <a:solidFill>
                  <a:schemeClr val="bg1"/>
                </a:solidFill>
                <a:latin typeface="+mn-lt"/>
                <a:cs typeface="+mn-cs"/>
              </a:rPr>
              <a:pPr fontAlgn="auto">
                <a:spcBef>
                  <a:spcPts val="0"/>
                </a:spcBef>
                <a:spcAft>
                  <a:spcPts val="0"/>
                </a:spcAft>
                <a:defRPr/>
              </a:pPr>
              <a:t>‹#›</a:t>
            </a:fld>
            <a:endParaRPr lang="en-US" sz="1200" dirty="0">
              <a:solidFill>
                <a:schemeClr val="bg1"/>
              </a:solidFill>
              <a:latin typeface="+mn-lt"/>
              <a:cs typeface="+mn-cs"/>
            </a:endParaRPr>
          </a:p>
        </p:txBody>
      </p:sp>
      <p:sp>
        <p:nvSpPr>
          <p:cNvPr id="8" name="Rectangle 7"/>
          <p:cNvSpPr/>
          <p:nvPr userDrawn="1"/>
        </p:nvSpPr>
        <p:spPr>
          <a:xfrm>
            <a:off x="3175" y="6335713"/>
            <a:ext cx="9137650" cy="5730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userDrawn="1"/>
        </p:nvSpPr>
        <p:spPr bwMode="auto">
          <a:xfrm>
            <a:off x="5930900" y="6096000"/>
            <a:ext cx="3222625" cy="820738"/>
          </a:xfrm>
          <a:prstGeom prst="rect">
            <a:avLst/>
          </a:prstGeom>
          <a:solidFill>
            <a:schemeClr val="tx2"/>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0" name="Rectangle 9"/>
          <p:cNvSpPr/>
          <p:nvPr userDrawn="1"/>
        </p:nvSpPr>
        <p:spPr bwMode="auto">
          <a:xfrm>
            <a:off x="268288" y="6103938"/>
            <a:ext cx="5611812" cy="4762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baseline="-25000" dirty="0">
              <a:latin typeface="Verdana"/>
            </a:endParaRPr>
          </a:p>
        </p:txBody>
      </p:sp>
      <p:sp>
        <p:nvSpPr>
          <p:cNvPr id="11" name="Rectangle 10"/>
          <p:cNvSpPr/>
          <p:nvPr userDrawn="1"/>
        </p:nvSpPr>
        <p:spPr bwMode="auto">
          <a:xfrm>
            <a:off x="268288" y="6634163"/>
            <a:ext cx="4071937" cy="290512"/>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2" name="Rectangle 11"/>
          <p:cNvSpPr/>
          <p:nvPr userDrawn="1"/>
        </p:nvSpPr>
        <p:spPr bwMode="auto">
          <a:xfrm>
            <a:off x="-1588" y="6096000"/>
            <a:ext cx="225426" cy="812800"/>
          </a:xfrm>
          <a:prstGeom prst="rect">
            <a:avLst/>
          </a:prstGeom>
          <a:solidFill>
            <a:schemeClr val="accent1"/>
          </a:solidFill>
          <a:ln w="285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3" name="Rectangle 12"/>
          <p:cNvSpPr/>
          <p:nvPr userDrawn="1"/>
        </p:nvSpPr>
        <p:spPr bwMode="auto">
          <a:xfrm>
            <a:off x="4392613" y="6634163"/>
            <a:ext cx="1487487" cy="282575"/>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4" name="Rectangle 13"/>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4"/>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7" name="Picture 23" descr="CL-2013-logo-NOtag-rev-1200x310.png"/>
          <p:cNvPicPr>
            <a:picLocks noChangeAspect="1"/>
          </p:cNvPicPr>
          <p:nvPr userDrawn="1"/>
        </p:nvPicPr>
        <p:blipFill>
          <a:blip r:embed="rId2"/>
          <a:srcRect/>
          <a:stretch>
            <a:fillRect/>
          </a:stretch>
        </p:blipFill>
        <p:spPr bwMode="auto">
          <a:xfrm>
            <a:off x="6496050" y="6181725"/>
            <a:ext cx="2076450" cy="536575"/>
          </a:xfrm>
          <a:prstGeom prst="rect">
            <a:avLst/>
          </a:prstGeom>
          <a:noFill/>
          <a:ln w="9525">
            <a:noFill/>
            <a:miter lim="800000"/>
            <a:headEnd/>
            <a:tailEnd/>
          </a:ln>
        </p:spPr>
      </p:pic>
      <p:sp>
        <p:nvSpPr>
          <p:cNvPr id="7" name="Content Placeholder 2"/>
          <p:cNvSpPr>
            <a:spLocks noGrp="1"/>
          </p:cNvSpPr>
          <p:nvPr>
            <p:ph idx="1"/>
          </p:nvPr>
        </p:nvSpPr>
        <p:spPr>
          <a:xfrm>
            <a:off x="981610" y="2060575"/>
            <a:ext cx="7359750" cy="3913505"/>
          </a:xfrm>
          <a:prstGeom prst="rect">
            <a:avLst/>
          </a:prstGeom>
        </p:spPr>
        <p:txBody>
          <a:bodyPr lIns="0" tIns="0" rIns="0" bIns="0"/>
          <a:lstStyle>
            <a:lvl1pPr marL="284163" indent="-284163">
              <a:lnSpc>
                <a:spcPct val="100000"/>
              </a:lnSpc>
              <a:spcBef>
                <a:spcPts val="1000"/>
              </a:spcBef>
              <a:spcAft>
                <a:spcPts val="0"/>
              </a:spcAft>
              <a:buClr>
                <a:schemeClr val="accent1"/>
              </a:buClr>
              <a:buSzPct val="85000"/>
              <a:buFont typeface="Wingdings" charset="2"/>
              <a:buAutoNum type="arabicPlain"/>
              <a:defRPr sz="2200" b="0" spc="0">
                <a:solidFill>
                  <a:schemeClr val="accent1"/>
                </a:solidFill>
                <a:latin typeface="Arial"/>
                <a:cs typeface="Arial"/>
              </a:defRPr>
            </a:lvl1pPr>
            <a:lvl2pPr marL="511175" indent="-227013">
              <a:lnSpc>
                <a:spcPct val="100000"/>
              </a:lnSpc>
              <a:spcBef>
                <a:spcPts val="800"/>
              </a:spcBef>
              <a:spcAft>
                <a:spcPts val="0"/>
              </a:spcAft>
              <a:buClr>
                <a:schemeClr val="accent1"/>
              </a:buClr>
              <a:buSzPct val="100000"/>
              <a:buFont typeface="+mj-lt"/>
              <a:buAutoNum type="alphaLcPeriod"/>
              <a:defRPr sz="2000" spc="0">
                <a:solidFill>
                  <a:schemeClr val="accent1"/>
                </a:solidFill>
                <a:latin typeface="Arial"/>
                <a:cs typeface="Arial"/>
              </a:defRPr>
            </a:lvl2pPr>
            <a:lvl3pPr marL="685800" indent="-174625">
              <a:lnSpc>
                <a:spcPct val="100000"/>
              </a:lnSpc>
              <a:spcBef>
                <a:spcPts val="800"/>
              </a:spcBef>
              <a:spcAft>
                <a:spcPts val="0"/>
              </a:spcAft>
              <a:buClr>
                <a:schemeClr val="accent2"/>
              </a:buClr>
              <a:buSzPct val="95000"/>
              <a:buFont typeface="+mj-lt"/>
              <a:buAutoNum type="romanLcPeriod"/>
              <a:defRPr sz="2000" spc="0">
                <a:solidFill>
                  <a:schemeClr val="accent1"/>
                </a:solidFill>
                <a:latin typeface="Arial"/>
                <a:cs typeface="Arial"/>
              </a:defRPr>
            </a:lvl3pPr>
            <a:lvl4pPr marL="854075" indent="-168275">
              <a:lnSpc>
                <a:spcPct val="100000"/>
              </a:lnSpc>
              <a:spcBef>
                <a:spcPts val="800"/>
              </a:spcBef>
              <a:spcAft>
                <a:spcPts val="0"/>
              </a:spcAft>
              <a:buClr>
                <a:schemeClr val="accent2"/>
              </a:buClr>
              <a:buSzPct val="95000"/>
              <a:buFont typeface="Wingdings" charset="2"/>
              <a:buChar char="§"/>
              <a:defRPr sz="2000" spc="0">
                <a:solidFill>
                  <a:schemeClr val="accent1"/>
                </a:solidFill>
                <a:latin typeface="Arial"/>
                <a:cs typeface="Arial"/>
              </a:defRPr>
            </a:lvl4pPr>
            <a:lvl5pPr marL="1028700" indent="-174625">
              <a:lnSpc>
                <a:spcPct val="100000"/>
              </a:lnSpc>
              <a:spcBef>
                <a:spcPts val="800"/>
              </a:spcBef>
              <a:spcAft>
                <a:spcPts val="0"/>
              </a:spcAft>
              <a:buClr>
                <a:schemeClr val="accent2"/>
              </a:buClr>
              <a:buSzPct val="95000"/>
              <a:defRPr sz="2000" spc="0">
                <a:solidFill>
                  <a:schemeClr val="accent1"/>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Text Placeholder 10"/>
          <p:cNvSpPr>
            <a:spLocks noGrp="1"/>
          </p:cNvSpPr>
          <p:nvPr>
            <p:ph type="body" sz="quarter" idx="11"/>
          </p:nvPr>
        </p:nvSpPr>
        <p:spPr>
          <a:xfrm>
            <a:off x="469158" y="6172200"/>
            <a:ext cx="3914422" cy="381000"/>
          </a:xfrm>
          <a:prstGeom prst="rect">
            <a:avLst/>
          </a:prstGeom>
          <a:noFill/>
        </p:spPr>
        <p:txBody>
          <a:bodyPr vert="horz"/>
          <a:lstStyle>
            <a:lvl1pPr marL="0" indent="0">
              <a:buNone/>
              <a:defRPr sz="1200" baseline="0">
                <a:solidFill>
                  <a:schemeClr val="bg1"/>
                </a:solidFill>
                <a:latin typeface="Arial"/>
                <a:cs typeface="Arial"/>
              </a:defRPr>
            </a:lvl1pPr>
          </a:lstStyle>
          <a:p>
            <a:pPr lvl="0"/>
            <a:r>
              <a:rPr lang="en-US"/>
              <a:t>Click to edit Master text styles</a:t>
            </a:r>
          </a:p>
        </p:txBody>
      </p:sp>
      <p:sp>
        <p:nvSpPr>
          <p:cNvPr id="16" name="Text Placeholder 5"/>
          <p:cNvSpPr>
            <a:spLocks noGrp="1"/>
          </p:cNvSpPr>
          <p:nvPr>
            <p:ph type="body" sz="quarter" idx="15"/>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chemeClr val="bg1"/>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5" name="Rectangle 4"/>
          <p:cNvSpPr/>
          <p:nvPr userDrawn="1"/>
        </p:nvSpPr>
        <p:spPr>
          <a:xfrm>
            <a:off x="3175" y="6335713"/>
            <a:ext cx="9137650" cy="5730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userDrawn="1"/>
        </p:nvSpPr>
        <p:spPr bwMode="auto">
          <a:xfrm>
            <a:off x="5930900" y="6096000"/>
            <a:ext cx="3222625" cy="820738"/>
          </a:xfrm>
          <a:prstGeom prst="rect">
            <a:avLst/>
          </a:prstGeom>
          <a:solidFill>
            <a:schemeClr val="tx2"/>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7" name="Rectangle 6"/>
          <p:cNvSpPr/>
          <p:nvPr userDrawn="1"/>
        </p:nvSpPr>
        <p:spPr bwMode="auto">
          <a:xfrm>
            <a:off x="268288" y="6103938"/>
            <a:ext cx="5611812" cy="4762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baseline="-25000" dirty="0">
              <a:latin typeface="Verdana"/>
            </a:endParaRPr>
          </a:p>
        </p:txBody>
      </p:sp>
      <p:sp>
        <p:nvSpPr>
          <p:cNvPr id="8" name="Rectangle 7"/>
          <p:cNvSpPr/>
          <p:nvPr userDrawn="1"/>
        </p:nvSpPr>
        <p:spPr bwMode="auto">
          <a:xfrm>
            <a:off x="268288" y="6634163"/>
            <a:ext cx="4071937" cy="290512"/>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9" name="Rectangle 8"/>
          <p:cNvSpPr/>
          <p:nvPr userDrawn="1"/>
        </p:nvSpPr>
        <p:spPr bwMode="auto">
          <a:xfrm>
            <a:off x="-1588" y="6096000"/>
            <a:ext cx="225426" cy="812800"/>
          </a:xfrm>
          <a:prstGeom prst="rect">
            <a:avLst/>
          </a:prstGeom>
          <a:solidFill>
            <a:schemeClr val="accent1"/>
          </a:solidFill>
          <a:ln w="285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0" name="Rectangle 9"/>
          <p:cNvSpPr/>
          <p:nvPr userDrawn="1"/>
        </p:nvSpPr>
        <p:spPr bwMode="auto">
          <a:xfrm>
            <a:off x="4392613" y="6634163"/>
            <a:ext cx="1487487" cy="282575"/>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pic>
        <p:nvPicPr>
          <p:cNvPr id="11" name="Picture 15" descr="CL-2013-logo-NOtag-rev-1200x310.png"/>
          <p:cNvPicPr>
            <a:picLocks noChangeAspect="1"/>
          </p:cNvPicPr>
          <p:nvPr userDrawn="1"/>
        </p:nvPicPr>
        <p:blipFill>
          <a:blip r:embed="rId2"/>
          <a:srcRect/>
          <a:stretch>
            <a:fillRect/>
          </a:stretch>
        </p:blipFill>
        <p:spPr bwMode="auto">
          <a:xfrm>
            <a:off x="6496050" y="6181725"/>
            <a:ext cx="2076450" cy="536575"/>
          </a:xfrm>
          <a:prstGeom prst="rect">
            <a:avLst/>
          </a:prstGeom>
          <a:noFill/>
          <a:ln w="9525">
            <a:noFill/>
            <a:miter lim="800000"/>
            <a:headEnd/>
            <a:tailEnd/>
          </a:ln>
        </p:spPr>
      </p:pic>
      <p:sp>
        <p:nvSpPr>
          <p:cNvPr id="2" name="Title 1"/>
          <p:cNvSpPr>
            <a:spLocks noGrp="1"/>
          </p:cNvSpPr>
          <p:nvPr>
            <p:ph type="ctrTitle"/>
          </p:nvPr>
        </p:nvSpPr>
        <p:spPr>
          <a:xfrm>
            <a:off x="685800" y="1550303"/>
            <a:ext cx="7772400" cy="994595"/>
          </a:xfrm>
          <a:prstGeom prst="rect">
            <a:avLst/>
          </a:prstGeom>
        </p:spPr>
        <p:txBody>
          <a:bodyPr lIns="0" tIns="0" rIns="0" bIns="0" anchor="b" anchorCtr="0">
            <a:noAutofit/>
          </a:bodyPr>
          <a:lstStyle>
            <a:lvl1pPr algn="l">
              <a:lnSpc>
                <a:spcPct val="100000"/>
              </a:lnSpc>
              <a:defRPr sz="3500" b="0" i="0" spc="0" baseline="0">
                <a:solidFill>
                  <a:schemeClr val="tx2"/>
                </a:solidFill>
                <a:latin typeface="Arial"/>
                <a:cs typeface="Arial"/>
              </a:defRPr>
            </a:lvl1pPr>
          </a:lstStyle>
          <a:p>
            <a:r>
              <a:rPr lang="en-US"/>
              <a:t>Click to edit Master title style</a:t>
            </a:r>
            <a:endParaRPr lang="en-US" dirty="0"/>
          </a:p>
        </p:txBody>
      </p:sp>
      <p:sp>
        <p:nvSpPr>
          <p:cNvPr id="4" name="Text Placeholder 3"/>
          <p:cNvSpPr>
            <a:spLocks noGrp="1"/>
          </p:cNvSpPr>
          <p:nvPr>
            <p:ph type="body" sz="quarter" idx="10"/>
          </p:nvPr>
        </p:nvSpPr>
        <p:spPr>
          <a:xfrm>
            <a:off x="685800" y="3049073"/>
            <a:ext cx="7772400" cy="657225"/>
          </a:xfrm>
          <a:prstGeom prst="rect">
            <a:avLst/>
          </a:prstGeom>
          <a:noFill/>
        </p:spPr>
        <p:txBody>
          <a:bodyPr vert="horz"/>
          <a:lstStyle>
            <a:lvl1pPr marL="0" indent="0" algn="l">
              <a:buNone/>
              <a:defRPr sz="2200" spc="0">
                <a:solidFill>
                  <a:srgbClr val="5B7083"/>
                </a:solidFill>
                <a:latin typeface="Arial"/>
                <a:cs typeface="Arial"/>
              </a:defRPr>
            </a:lvl1pPr>
          </a:lstStyle>
          <a:p>
            <a:pPr lvl="0"/>
            <a:r>
              <a:rPr lang="en-US"/>
              <a:t>Click to edit Master text styles</a:t>
            </a:r>
          </a:p>
        </p:txBody>
      </p:sp>
      <p:sp>
        <p:nvSpPr>
          <p:cNvPr id="19" name="Text Placeholder 10"/>
          <p:cNvSpPr>
            <a:spLocks noGrp="1"/>
          </p:cNvSpPr>
          <p:nvPr>
            <p:ph type="body" sz="quarter" idx="11"/>
          </p:nvPr>
        </p:nvSpPr>
        <p:spPr>
          <a:xfrm>
            <a:off x="469158" y="6172200"/>
            <a:ext cx="3914422" cy="381000"/>
          </a:xfrm>
          <a:prstGeom prst="rect">
            <a:avLst/>
          </a:prstGeom>
          <a:noFill/>
        </p:spPr>
        <p:txBody>
          <a:bodyPr vert="horz"/>
          <a:lstStyle>
            <a:lvl1pPr marL="0" indent="0">
              <a:buNone/>
              <a:defRPr sz="1200" baseline="0">
                <a:solidFill>
                  <a:schemeClr val="bg1"/>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5" name="Rectangle 4"/>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ontent Placeholder 2"/>
          <p:cNvSpPr>
            <a:spLocks noGrp="1"/>
          </p:cNvSpPr>
          <p:nvPr>
            <p:ph idx="1"/>
          </p:nvPr>
        </p:nvSpPr>
        <p:spPr>
          <a:xfrm>
            <a:off x="872208" y="1846812"/>
            <a:ext cx="6905272" cy="386016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16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4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4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4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4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8"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 list and chart">
    <p:spTree>
      <p:nvGrpSpPr>
        <p:cNvPr id="1" name=""/>
        <p:cNvGrpSpPr/>
        <p:nvPr/>
      </p:nvGrpSpPr>
      <p:grpSpPr>
        <a:xfrm>
          <a:off x="0" y="0"/>
          <a:ext cx="0" cy="0"/>
          <a:chOff x="0" y="0"/>
          <a:chExt cx="0" cy="0"/>
        </a:xfrm>
      </p:grpSpPr>
      <p:sp>
        <p:nvSpPr>
          <p:cNvPr id="6" name="Rectangle 5"/>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Chart Placeholder 7"/>
          <p:cNvSpPr>
            <a:spLocks noGrp="1"/>
          </p:cNvSpPr>
          <p:nvPr>
            <p:ph type="chart" sz="quarter" idx="13"/>
          </p:nvPr>
        </p:nvSpPr>
        <p:spPr>
          <a:xfrm>
            <a:off x="4378477" y="1400593"/>
            <a:ext cx="4508317" cy="4714058"/>
          </a:xfrm>
          <a:prstGeom prst="rect">
            <a:avLst/>
          </a:prstGeom>
        </p:spPr>
        <p:txBody>
          <a:bodyPr vert="horz"/>
          <a:lstStyle>
            <a:lvl1pPr marL="0" indent="0">
              <a:buClr>
                <a:srgbClr val="5E88A1"/>
              </a:buClr>
              <a:buFontTx/>
              <a:buNone/>
              <a:defRPr sz="1500">
                <a:solidFill>
                  <a:srgbClr val="5B7083"/>
                </a:solidFill>
              </a:defRPr>
            </a:lvl1pPr>
          </a:lstStyle>
          <a:p>
            <a:pPr lvl="0"/>
            <a:r>
              <a:rPr lang="en-US" noProof="0" dirty="0"/>
              <a:t>Click icon to add chart</a:t>
            </a:r>
          </a:p>
        </p:txBody>
      </p:sp>
      <p:sp>
        <p:nvSpPr>
          <p:cNvPr id="9" name="Content Placeholder 2"/>
          <p:cNvSpPr>
            <a:spLocks noGrp="1"/>
          </p:cNvSpPr>
          <p:nvPr>
            <p:ph idx="1"/>
          </p:nvPr>
        </p:nvSpPr>
        <p:spPr>
          <a:xfrm>
            <a:off x="473175" y="1412163"/>
            <a:ext cx="3641625" cy="440316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2"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3"/>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0"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hotos left - bullets right">
    <p:spTree>
      <p:nvGrpSpPr>
        <p:cNvPr id="1" name=""/>
        <p:cNvGrpSpPr/>
        <p:nvPr/>
      </p:nvGrpSpPr>
      <p:grpSpPr>
        <a:xfrm>
          <a:off x="0" y="0"/>
          <a:ext cx="0" cy="0"/>
          <a:chOff x="0" y="0"/>
          <a:chExt cx="0" cy="0"/>
        </a:xfrm>
      </p:grpSpPr>
      <p:sp>
        <p:nvSpPr>
          <p:cNvPr id="8" name="Rectangle 7"/>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Picture Placeholder 9"/>
          <p:cNvSpPr>
            <a:spLocks noGrp="1"/>
          </p:cNvSpPr>
          <p:nvPr>
            <p:ph type="pic" sz="quarter" idx="13"/>
          </p:nvPr>
        </p:nvSpPr>
        <p:spPr bwMode="grayWhite">
          <a:xfrm>
            <a:off x="172" y="1322293"/>
            <a:ext cx="3205236" cy="2627853"/>
          </a:xfrm>
          <a:prstGeom prst="rect">
            <a:avLst/>
          </a:prstGeom>
          <a:solidFill>
            <a:schemeClr val="accent2">
              <a:lumMod val="40000"/>
              <a:lumOff val="60000"/>
            </a:schemeClr>
          </a:solidFill>
          <a:ln w="25400" cap="rnd">
            <a:noFill/>
          </a:ln>
        </p:spPr>
        <p:txBody>
          <a:bodyPr vert="horz"/>
          <a:lstStyle>
            <a:lvl1pPr marL="0" indent="0" algn="ctr">
              <a:buClr>
                <a:srgbClr val="5E88A1"/>
              </a:buClr>
              <a:buFontTx/>
              <a:buNone/>
              <a:defRPr sz="1500" baseline="0">
                <a:solidFill>
                  <a:schemeClr val="bg1"/>
                </a:solidFill>
              </a:defRPr>
            </a:lvl1pPr>
          </a:lstStyle>
          <a:p>
            <a:pPr lvl="0"/>
            <a:r>
              <a:rPr lang="en-US" noProof="0" dirty="0"/>
              <a:t>Click icon to add picture</a:t>
            </a:r>
          </a:p>
        </p:txBody>
      </p:sp>
      <p:sp>
        <p:nvSpPr>
          <p:cNvPr id="9" name="Content Placeholder 2"/>
          <p:cNvSpPr>
            <a:spLocks noGrp="1"/>
          </p:cNvSpPr>
          <p:nvPr>
            <p:ph idx="1"/>
          </p:nvPr>
        </p:nvSpPr>
        <p:spPr>
          <a:xfrm>
            <a:off x="3866014" y="1864678"/>
            <a:ext cx="4780146" cy="4236081"/>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Picture Placeholder 9"/>
          <p:cNvSpPr>
            <a:spLocks noGrp="1"/>
          </p:cNvSpPr>
          <p:nvPr>
            <p:ph type="pic" sz="quarter" idx="16"/>
          </p:nvPr>
        </p:nvSpPr>
        <p:spPr bwMode="grayWhite">
          <a:xfrm>
            <a:off x="0" y="4043681"/>
            <a:ext cx="3205236" cy="2285152"/>
          </a:xfrm>
          <a:prstGeom prst="rect">
            <a:avLst/>
          </a:prstGeom>
          <a:solidFill>
            <a:schemeClr val="accent2">
              <a:lumMod val="40000"/>
              <a:lumOff val="60000"/>
            </a:schemeClr>
          </a:solidFill>
          <a:ln w="25400" cap="rnd">
            <a:noFill/>
          </a:ln>
        </p:spPr>
        <p:txBody>
          <a:bodyPr vert="horz"/>
          <a:lstStyle>
            <a:lvl1pPr marL="0" indent="0" algn="ctr">
              <a:buClr>
                <a:srgbClr val="5E88A1"/>
              </a:buClr>
              <a:buFontTx/>
              <a:buNone/>
              <a:defRPr sz="1500" baseline="0">
                <a:solidFill>
                  <a:schemeClr val="bg1"/>
                </a:solidFill>
              </a:defRPr>
            </a:lvl1pPr>
          </a:lstStyle>
          <a:p>
            <a:pPr lvl="0"/>
            <a:r>
              <a:rPr lang="en-US" noProof="0" dirty="0"/>
              <a:t>Click icon to add picture</a:t>
            </a:r>
          </a:p>
        </p:txBody>
      </p:sp>
      <p:sp>
        <p:nvSpPr>
          <p:cNvPr id="11"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2"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bullet lists">
    <p:spTree>
      <p:nvGrpSpPr>
        <p:cNvPr id="1" name=""/>
        <p:cNvGrpSpPr/>
        <p:nvPr/>
      </p:nvGrpSpPr>
      <p:grpSpPr>
        <a:xfrm>
          <a:off x="0" y="0"/>
          <a:ext cx="0" cy="0"/>
          <a:chOff x="0" y="0"/>
          <a:chExt cx="0" cy="0"/>
        </a:xfrm>
      </p:grpSpPr>
      <p:sp>
        <p:nvSpPr>
          <p:cNvPr id="6" name="Rectangle 5"/>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ontent Placeholder 2"/>
          <p:cNvSpPr>
            <a:spLocks noGrp="1"/>
          </p:cNvSpPr>
          <p:nvPr>
            <p:ph idx="1"/>
          </p:nvPr>
        </p:nvSpPr>
        <p:spPr>
          <a:xfrm>
            <a:off x="613128" y="1402719"/>
            <a:ext cx="3769766" cy="4723447"/>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5"/>
          </p:nvPr>
        </p:nvSpPr>
        <p:spPr>
          <a:xfrm>
            <a:off x="4806009" y="1401501"/>
            <a:ext cx="3769766" cy="4723447"/>
          </a:xfrm>
          <a:prstGeom prst="rect">
            <a:avLst/>
          </a:prstGeom>
        </p:spPr>
        <p:txBody>
          <a:bodyPr lIns="0" tIns="0" rIns="0" bIns="0"/>
          <a:lstStyle>
            <a:lvl1pPr marL="227013" indent="-227013">
              <a:lnSpc>
                <a:spcPct val="100000"/>
              </a:lnSpc>
              <a:spcBef>
                <a:spcPts val="1000"/>
              </a:spcBef>
              <a:spcAft>
                <a:spcPts val="0"/>
              </a:spcAft>
              <a:buClr>
                <a:srgbClr val="5E88A1"/>
              </a:buClr>
              <a:buSzPct val="130000"/>
              <a:buFont typeface="Wingdings" charset="2"/>
              <a:buChar char="§"/>
              <a:defRPr sz="2000" b="0" spc="0">
                <a:solidFill>
                  <a:srgbClr val="5B7083"/>
                </a:solidFill>
                <a:latin typeface="Arial"/>
                <a:cs typeface="Arial"/>
              </a:defRPr>
            </a:lvl1pPr>
            <a:lvl2pPr marL="403225" indent="-169863" defTabSz="404813">
              <a:lnSpc>
                <a:spcPct val="100000"/>
              </a:lnSpc>
              <a:spcBef>
                <a:spcPts val="800"/>
              </a:spcBef>
              <a:spcAft>
                <a:spcPts val="0"/>
              </a:spcAft>
              <a:buClr>
                <a:schemeClr val="accent4"/>
              </a:buClr>
              <a:buSzPct val="110000"/>
              <a:buFont typeface="Wingdings" charset="2"/>
              <a:buChar char="§"/>
              <a:defRPr sz="1800" spc="0">
                <a:solidFill>
                  <a:srgbClr val="5B7083"/>
                </a:solidFill>
                <a:latin typeface="Arial"/>
                <a:cs typeface="Arial"/>
              </a:defRPr>
            </a:lvl2pPr>
            <a:lvl3pPr marL="574675" indent="-179388">
              <a:lnSpc>
                <a:spcPct val="100000"/>
              </a:lnSpc>
              <a:spcBef>
                <a:spcPts val="800"/>
              </a:spcBef>
              <a:spcAft>
                <a:spcPts val="0"/>
              </a:spcAft>
              <a:buClr>
                <a:schemeClr val="accent6"/>
              </a:buClr>
              <a:buSzPct val="100000"/>
              <a:buFont typeface="Wingdings" charset="2"/>
              <a:buChar char="§"/>
              <a:defRPr sz="1800" spc="0">
                <a:solidFill>
                  <a:srgbClr val="5B7083"/>
                </a:solidFill>
                <a:latin typeface="Arial"/>
                <a:cs typeface="Arial"/>
              </a:defRPr>
            </a:lvl3pPr>
            <a:lvl4pPr marL="742950" indent="-168275" defTabSz="339725">
              <a:lnSpc>
                <a:spcPct val="100000"/>
              </a:lnSpc>
              <a:spcBef>
                <a:spcPts val="800"/>
              </a:spcBef>
              <a:spcAft>
                <a:spcPts val="0"/>
              </a:spcAft>
              <a:buClr>
                <a:schemeClr val="accent2"/>
              </a:buClr>
              <a:buSzPct val="95000"/>
              <a:buFont typeface="Wingdings" charset="2"/>
              <a:buChar char="§"/>
              <a:defRPr sz="1800" spc="0">
                <a:solidFill>
                  <a:srgbClr val="5B7083"/>
                </a:solidFill>
                <a:latin typeface="Arial"/>
                <a:cs typeface="Arial"/>
              </a:defRPr>
            </a:lvl4pPr>
            <a:lvl5pPr marL="914400" indent="-171450">
              <a:lnSpc>
                <a:spcPct val="100000"/>
              </a:lnSpc>
              <a:spcBef>
                <a:spcPts val="800"/>
              </a:spcBef>
              <a:spcAft>
                <a:spcPts val="0"/>
              </a:spcAft>
              <a:buClr>
                <a:schemeClr val="accent2"/>
              </a:buClr>
              <a:buSzPct val="95000"/>
              <a:defRPr sz="1800" spc="0">
                <a:solidFill>
                  <a:srgbClr val="5B7083"/>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13"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side by side charts">
    <p:spTree>
      <p:nvGrpSpPr>
        <p:cNvPr id="1" name=""/>
        <p:cNvGrpSpPr/>
        <p:nvPr/>
      </p:nvGrpSpPr>
      <p:grpSpPr>
        <a:xfrm>
          <a:off x="0" y="0"/>
          <a:ext cx="0" cy="0"/>
          <a:chOff x="0" y="0"/>
          <a:chExt cx="0" cy="0"/>
        </a:xfrm>
      </p:grpSpPr>
      <p:cxnSp>
        <p:nvCxnSpPr>
          <p:cNvPr id="10" name="Straight Connector 9"/>
          <p:cNvCxnSpPr/>
          <p:nvPr userDrawn="1"/>
        </p:nvCxnSpPr>
        <p:spPr>
          <a:xfrm rot="5400000">
            <a:off x="2158207" y="3809206"/>
            <a:ext cx="4876800" cy="1587"/>
          </a:xfrm>
          <a:prstGeom prst="line">
            <a:avLst/>
          </a:prstGeom>
          <a:ln w="3175" cap="rnd" cmpd="sng">
            <a:solidFill>
              <a:srgbClr val="706F73"/>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330200" y="1751013"/>
            <a:ext cx="8458200" cy="1587"/>
          </a:xfrm>
          <a:prstGeom prst="line">
            <a:avLst/>
          </a:prstGeom>
          <a:ln w="3175" cap="rnd" cmpd="sng">
            <a:solidFill>
              <a:srgbClr val="706F73"/>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userDrawn="1"/>
        </p:nvSpPr>
        <p:spPr>
          <a:xfrm>
            <a:off x="-1588" y="854075"/>
            <a:ext cx="255588" cy="153988"/>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p:nvPr userDrawn="1"/>
        </p:nvSpPr>
        <p:spPr>
          <a:xfrm>
            <a:off x="0" y="1055688"/>
            <a:ext cx="254000" cy="200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hart Placeholder 6"/>
          <p:cNvSpPr>
            <a:spLocks noGrp="1"/>
          </p:cNvSpPr>
          <p:nvPr>
            <p:ph type="chart" sz="quarter" idx="19"/>
          </p:nvPr>
        </p:nvSpPr>
        <p:spPr>
          <a:xfrm>
            <a:off x="606425" y="2106444"/>
            <a:ext cx="3886200" cy="3678941"/>
          </a:xfrm>
          <a:prstGeom prst="rect">
            <a:avLst/>
          </a:prstGeom>
        </p:spPr>
        <p:txBody>
          <a:bodyPr vert="horz"/>
          <a:lstStyle>
            <a:lvl1pPr marL="0" indent="0" algn="ctr">
              <a:buClr>
                <a:srgbClr val="5E88A1"/>
              </a:buClr>
              <a:buFontTx/>
              <a:buNone/>
              <a:defRPr sz="1600" baseline="0">
                <a:solidFill>
                  <a:srgbClr val="706F73"/>
                </a:solidFill>
              </a:defRPr>
            </a:lvl1pPr>
          </a:lstStyle>
          <a:p>
            <a:pPr lvl="0"/>
            <a:r>
              <a:rPr lang="en-US" noProof="0" dirty="0"/>
              <a:t>Click icon to add chart</a:t>
            </a:r>
          </a:p>
        </p:txBody>
      </p:sp>
      <p:sp>
        <p:nvSpPr>
          <p:cNvPr id="18" name="Chart Placeholder 6"/>
          <p:cNvSpPr>
            <a:spLocks noGrp="1"/>
          </p:cNvSpPr>
          <p:nvPr>
            <p:ph type="chart" sz="quarter" idx="20"/>
          </p:nvPr>
        </p:nvSpPr>
        <p:spPr>
          <a:xfrm>
            <a:off x="4683894" y="2116955"/>
            <a:ext cx="3886200" cy="3678941"/>
          </a:xfrm>
          <a:prstGeom prst="rect">
            <a:avLst/>
          </a:prstGeom>
        </p:spPr>
        <p:txBody>
          <a:bodyPr vert="horz"/>
          <a:lstStyle>
            <a:lvl1pPr marL="0" indent="0" algn="ctr">
              <a:buClr>
                <a:srgbClr val="5E88A1"/>
              </a:buClr>
              <a:buFontTx/>
              <a:buNone/>
              <a:defRPr sz="1600">
                <a:solidFill>
                  <a:srgbClr val="706F73"/>
                </a:solidFill>
              </a:defRPr>
            </a:lvl1pPr>
          </a:lstStyle>
          <a:p>
            <a:pPr lvl="0"/>
            <a:r>
              <a:rPr lang="en-US" noProof="0" dirty="0"/>
              <a:t>Click icon to add chart</a:t>
            </a:r>
          </a:p>
        </p:txBody>
      </p:sp>
      <p:sp>
        <p:nvSpPr>
          <p:cNvPr id="27" name="Text Placeholder 3"/>
          <p:cNvSpPr>
            <a:spLocks noGrp="1"/>
          </p:cNvSpPr>
          <p:nvPr>
            <p:ph type="body" sz="quarter" idx="21"/>
          </p:nvPr>
        </p:nvSpPr>
        <p:spPr>
          <a:xfrm>
            <a:off x="4683894" y="1761613"/>
            <a:ext cx="3886200" cy="270872"/>
          </a:xfrm>
          <a:prstGeom prst="rect">
            <a:avLst/>
          </a:prstGeom>
        </p:spPr>
        <p:txBody>
          <a:bodyPr vert="horz" lIns="0" tIns="0" rIns="0" bIns="0" anchor="ctr" anchorCtr="0"/>
          <a:lstStyle>
            <a:lvl1pPr marL="0" indent="0" algn="ctr">
              <a:buFontTx/>
              <a:buNone/>
              <a:defRPr sz="1800" baseline="0">
                <a:solidFill>
                  <a:schemeClr val="accent2"/>
                </a:solidFill>
                <a:latin typeface="Arial"/>
                <a:cs typeface="Arial"/>
              </a:defRPr>
            </a:lvl1pPr>
            <a:lvl2pPr marL="457200" indent="0" algn="ctr">
              <a:buFontTx/>
              <a:buNone/>
              <a:defRPr sz="800"/>
            </a:lvl2pPr>
            <a:lvl3pPr marL="914400" indent="0" algn="ctr">
              <a:buFontTx/>
              <a:buNone/>
              <a:defRPr sz="800"/>
            </a:lvl3pPr>
            <a:lvl4pPr marL="1371600" indent="0" algn="ctr">
              <a:buFontTx/>
              <a:buNone/>
              <a:defRPr sz="800"/>
            </a:lvl4pPr>
            <a:lvl5pPr marL="1828800" indent="0" algn="ctr">
              <a:buFontTx/>
              <a:buNone/>
              <a:defRPr sz="800"/>
            </a:lvl5pPr>
          </a:lstStyle>
          <a:p>
            <a:pPr lvl="0"/>
            <a:r>
              <a:rPr lang="en-US"/>
              <a:t>Click to edit Master text styles</a:t>
            </a:r>
          </a:p>
        </p:txBody>
      </p:sp>
      <p:sp>
        <p:nvSpPr>
          <p:cNvPr id="28" name="Text Placeholder 3"/>
          <p:cNvSpPr>
            <a:spLocks noGrp="1"/>
          </p:cNvSpPr>
          <p:nvPr>
            <p:ph type="body" sz="quarter" idx="22"/>
          </p:nvPr>
        </p:nvSpPr>
        <p:spPr>
          <a:xfrm>
            <a:off x="606424" y="1761613"/>
            <a:ext cx="3903663" cy="270872"/>
          </a:xfrm>
          <a:prstGeom prst="rect">
            <a:avLst/>
          </a:prstGeom>
        </p:spPr>
        <p:txBody>
          <a:bodyPr vert="horz" lIns="0" tIns="0" rIns="0" bIns="0" anchor="ctr" anchorCtr="0"/>
          <a:lstStyle>
            <a:lvl1pPr marL="0" indent="0" algn="ctr">
              <a:buFontTx/>
              <a:buNone/>
              <a:defRPr sz="1800" baseline="0">
                <a:solidFill>
                  <a:schemeClr val="accent2"/>
                </a:solidFill>
                <a:latin typeface="Arial"/>
                <a:cs typeface="Arial"/>
              </a:defRPr>
            </a:lvl1pPr>
            <a:lvl2pPr marL="457200" indent="0" algn="ctr">
              <a:buFontTx/>
              <a:buNone/>
              <a:defRPr sz="800"/>
            </a:lvl2pPr>
            <a:lvl3pPr marL="914400" indent="0" algn="ctr">
              <a:buFontTx/>
              <a:buNone/>
              <a:defRPr sz="800"/>
            </a:lvl3pPr>
            <a:lvl4pPr marL="1371600" indent="0" algn="ctr">
              <a:buFontTx/>
              <a:buNone/>
              <a:defRPr sz="800"/>
            </a:lvl4pPr>
            <a:lvl5pPr marL="1828800" indent="0" algn="ctr">
              <a:buFontTx/>
              <a:buNone/>
              <a:defRPr sz="800"/>
            </a:lvl5pPr>
          </a:lstStyle>
          <a:p>
            <a:pPr lvl="0"/>
            <a:r>
              <a:rPr lang="en-US"/>
              <a:t>Click to edit Master text styles</a:t>
            </a:r>
          </a:p>
        </p:txBody>
      </p:sp>
      <p:sp>
        <p:nvSpPr>
          <p:cNvPr id="34" name="Text Placeholder 31"/>
          <p:cNvSpPr>
            <a:spLocks noGrp="1"/>
          </p:cNvSpPr>
          <p:nvPr>
            <p:ph type="body" sz="quarter" idx="23"/>
          </p:nvPr>
        </p:nvSpPr>
        <p:spPr>
          <a:xfrm>
            <a:off x="606424" y="1407623"/>
            <a:ext cx="3903663" cy="320675"/>
          </a:xfrm>
          <a:prstGeom prst="rect">
            <a:avLst/>
          </a:prstGeom>
        </p:spPr>
        <p:txBody>
          <a:bodyPr/>
          <a:lstStyle>
            <a:lvl1pPr algn="ctr">
              <a:buFontTx/>
              <a:buNone/>
              <a:defRPr sz="2000" b="0" baseline="0">
                <a:solidFill>
                  <a:schemeClr val="accent1"/>
                </a:solidFill>
                <a:latin typeface="Arial"/>
                <a:cs typeface="Arial"/>
              </a:defRPr>
            </a:lvl1pPr>
          </a:lstStyle>
          <a:p>
            <a:pPr lvl="0"/>
            <a:r>
              <a:rPr lang="en-US"/>
              <a:t>Click to edit Master text styles</a:t>
            </a:r>
          </a:p>
        </p:txBody>
      </p:sp>
      <p:sp>
        <p:nvSpPr>
          <p:cNvPr id="35" name="Text Placeholder 31"/>
          <p:cNvSpPr>
            <a:spLocks noGrp="1"/>
          </p:cNvSpPr>
          <p:nvPr>
            <p:ph type="body" sz="quarter" idx="24"/>
          </p:nvPr>
        </p:nvSpPr>
        <p:spPr>
          <a:xfrm>
            <a:off x="4683894" y="1411093"/>
            <a:ext cx="3886200" cy="320675"/>
          </a:xfrm>
          <a:prstGeom prst="rect">
            <a:avLst/>
          </a:prstGeom>
        </p:spPr>
        <p:txBody>
          <a:bodyPr/>
          <a:lstStyle>
            <a:lvl1pPr algn="ctr">
              <a:buFontTx/>
              <a:buNone/>
              <a:defRPr sz="2000" b="0" spc="0" baseline="0">
                <a:solidFill>
                  <a:srgbClr val="5B7083"/>
                </a:solidFill>
                <a:latin typeface="Arial"/>
                <a:cs typeface="Arial"/>
              </a:defRPr>
            </a:lvl1pPr>
          </a:lstStyle>
          <a:p>
            <a:pPr lvl="0"/>
            <a:r>
              <a:rPr lang="en-US"/>
              <a:t>Click to edit Master text styles</a:t>
            </a:r>
          </a:p>
        </p:txBody>
      </p:sp>
      <p:sp>
        <p:nvSpPr>
          <p:cNvPr id="16" name="Title 1"/>
          <p:cNvSpPr>
            <a:spLocks noGrp="1"/>
          </p:cNvSpPr>
          <p:nvPr>
            <p:ph type="title"/>
          </p:nvPr>
        </p:nvSpPr>
        <p:spPr>
          <a:xfrm>
            <a:off x="79488" y="82176"/>
            <a:ext cx="8982336" cy="659221"/>
          </a:xfrm>
          <a:prstGeom prst="rect">
            <a:avLst/>
          </a:prstGeom>
        </p:spPr>
        <p:txBody>
          <a:bodyPr lIns="182880" tIns="0" rIns="0" bIns="0" anchor="b" anchorCtr="0">
            <a:noAutofit/>
          </a:bodyPr>
          <a:lstStyle>
            <a:lvl1pPr algn="l">
              <a:lnSpc>
                <a:spcPct val="90000"/>
              </a:lnSpc>
              <a:defRPr sz="2400" b="0" i="0" spc="0" baseline="0">
                <a:solidFill>
                  <a:srgbClr val="395C7F"/>
                </a:solidFill>
                <a:latin typeface="Arial"/>
                <a:cs typeface="Arial"/>
              </a:defRPr>
            </a:lvl1pPr>
          </a:lstStyle>
          <a:p>
            <a:r>
              <a:rPr lang="en-US"/>
              <a:t>Click to edit Master title style</a:t>
            </a:r>
            <a:endParaRPr lang="en-US" dirty="0"/>
          </a:p>
        </p:txBody>
      </p:sp>
      <p:sp>
        <p:nvSpPr>
          <p:cNvPr id="23" name="Text Placeholder 5"/>
          <p:cNvSpPr>
            <a:spLocks noGrp="1"/>
          </p:cNvSpPr>
          <p:nvPr>
            <p:ph type="body" sz="quarter" idx="14"/>
          </p:nvPr>
        </p:nvSpPr>
        <p:spPr>
          <a:xfrm>
            <a:off x="306295" y="851650"/>
            <a:ext cx="8845176" cy="403410"/>
          </a:xfrm>
          <a:prstGeom prst="rect">
            <a:avLst/>
          </a:prstGeom>
          <a:solidFill>
            <a:srgbClr val="5B7083"/>
          </a:solidFill>
          <a:ln>
            <a:noFill/>
          </a:ln>
        </p:spPr>
        <p:txBody>
          <a:bodyPr lIns="457200" tIns="0" rIns="0" bIns="0" anchor="ctr" anchorCtr="0">
            <a:noAutofit/>
          </a:bodyPr>
          <a:lstStyle>
            <a:lvl1pPr marL="0" indent="0" algn="l">
              <a:buFontTx/>
              <a:buNone/>
              <a:defRPr sz="1800" cap="none" spc="0">
                <a:solidFill>
                  <a:srgbClr val="FFFFFF"/>
                </a:solidFill>
                <a:latin typeface="Arial"/>
                <a:cs typeface="Arial"/>
              </a:defRPr>
            </a:lvl1pPr>
          </a:lstStyle>
          <a:p>
            <a:pPr lvl="0"/>
            <a:r>
              <a:rPr lang="en-US"/>
              <a:t>Click to edit Master text styles</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bwMode="auto">
          <a:xfrm>
            <a:off x="338138" y="6400800"/>
            <a:ext cx="6596062" cy="465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9" name="Rectangle 18"/>
          <p:cNvSpPr/>
          <p:nvPr/>
        </p:nvSpPr>
        <p:spPr bwMode="auto">
          <a:xfrm>
            <a:off x="6981825" y="6400800"/>
            <a:ext cx="1762125" cy="465138"/>
          </a:xfrm>
          <a:prstGeom prst="rect">
            <a:avLst/>
          </a:prstGeom>
          <a:solidFill>
            <a:schemeClr val="tx2"/>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21" name="Rectangle 20"/>
          <p:cNvSpPr/>
          <p:nvPr/>
        </p:nvSpPr>
        <p:spPr bwMode="auto">
          <a:xfrm>
            <a:off x="-6350" y="6400800"/>
            <a:ext cx="296863" cy="466725"/>
          </a:xfrm>
          <a:prstGeom prst="rect">
            <a:avLst/>
          </a:prstGeom>
          <a:solidFill>
            <a:schemeClr val="accent1"/>
          </a:solidFill>
          <a:ln w="2857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18" name="Rectangle 17"/>
          <p:cNvSpPr/>
          <p:nvPr/>
        </p:nvSpPr>
        <p:spPr>
          <a:xfrm>
            <a:off x="-55563" y="5346700"/>
            <a:ext cx="376238" cy="277813"/>
          </a:xfrm>
          <a:prstGeom prst="rect">
            <a:avLst/>
          </a:prstGeom>
          <a:noFill/>
        </p:spPr>
        <p:txBody>
          <a:bodyPr wrap="none">
            <a:spAutoFit/>
          </a:bodyPr>
          <a:lstStyle/>
          <a:p>
            <a:pPr fontAlgn="auto">
              <a:spcBef>
                <a:spcPts val="0"/>
              </a:spcBef>
              <a:spcAft>
                <a:spcPts val="0"/>
              </a:spcAft>
              <a:defRPr/>
            </a:pPr>
            <a:fld id="{6D61AD18-162E-4B7A-B7C7-A2D3820C55BE}" type="slidenum">
              <a:rPr lang="en-US" sz="1200">
                <a:solidFill>
                  <a:schemeClr val="bg1"/>
                </a:solidFill>
                <a:latin typeface="+mn-lt"/>
                <a:cs typeface="+mn-cs"/>
              </a:rPr>
              <a:pPr fontAlgn="auto">
                <a:spcBef>
                  <a:spcPts val="0"/>
                </a:spcBef>
                <a:spcAft>
                  <a:spcPts val="0"/>
                </a:spcAft>
                <a:defRPr/>
              </a:pPr>
              <a:t>‹#›</a:t>
            </a:fld>
            <a:endParaRPr lang="en-US" sz="1200" dirty="0">
              <a:solidFill>
                <a:schemeClr val="bg1"/>
              </a:solidFill>
              <a:latin typeface="+mn-lt"/>
              <a:cs typeface="+mn-cs"/>
            </a:endParaRPr>
          </a:p>
        </p:txBody>
      </p:sp>
      <p:sp>
        <p:nvSpPr>
          <p:cNvPr id="9" name="Rectangle 8"/>
          <p:cNvSpPr/>
          <p:nvPr/>
        </p:nvSpPr>
        <p:spPr bwMode="auto">
          <a:xfrm>
            <a:off x="8786813" y="6399213"/>
            <a:ext cx="376237" cy="4714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Verdana"/>
            </a:endParaRPr>
          </a:p>
        </p:txBody>
      </p:sp>
      <p:sp>
        <p:nvSpPr>
          <p:cNvPr id="23" name="Rectangle 22"/>
          <p:cNvSpPr/>
          <p:nvPr/>
        </p:nvSpPr>
        <p:spPr>
          <a:xfrm>
            <a:off x="8809038" y="6532563"/>
            <a:ext cx="330200" cy="230187"/>
          </a:xfrm>
          <a:prstGeom prst="rect">
            <a:avLst/>
          </a:prstGeom>
          <a:noFill/>
        </p:spPr>
        <p:txBody>
          <a:bodyPr>
            <a:spAutoFit/>
          </a:bodyPr>
          <a:lstStyle/>
          <a:p>
            <a:pPr algn="ctr" fontAlgn="auto">
              <a:spcBef>
                <a:spcPts val="0"/>
              </a:spcBef>
              <a:spcAft>
                <a:spcPts val="0"/>
              </a:spcAft>
              <a:defRPr/>
            </a:pPr>
            <a:fld id="{085775A7-EF53-4619-9FD7-77BE2E2E1EF3}" type="slidenum">
              <a:rPr lang="en-US" sz="900">
                <a:solidFill>
                  <a:schemeClr val="bg1"/>
                </a:solidFill>
                <a:latin typeface="+mn-lt"/>
                <a:cs typeface="+mn-cs"/>
              </a:rPr>
              <a:pPr algn="ctr" fontAlgn="auto">
                <a:spcBef>
                  <a:spcPts val="0"/>
                </a:spcBef>
                <a:spcAft>
                  <a:spcPts val="0"/>
                </a:spcAft>
                <a:defRPr/>
              </a:pPr>
              <a:t>‹#›</a:t>
            </a:fld>
            <a:endParaRPr lang="en-US" sz="900" dirty="0">
              <a:solidFill>
                <a:schemeClr val="bg1"/>
              </a:solidFill>
              <a:latin typeface="+mn-lt"/>
              <a:cs typeface="+mn-cs"/>
            </a:endParaRPr>
          </a:p>
        </p:txBody>
      </p:sp>
      <p:pic>
        <p:nvPicPr>
          <p:cNvPr id="1032" name="Picture 2" descr="CL-2013-logo-NOtag-rev.png"/>
          <p:cNvPicPr>
            <a:picLocks noChangeAspect="1"/>
          </p:cNvPicPr>
          <p:nvPr/>
        </p:nvPicPr>
        <p:blipFill>
          <a:blip r:embed="rId17"/>
          <a:srcRect/>
          <a:stretch>
            <a:fillRect/>
          </a:stretch>
        </p:blipFill>
        <p:spPr bwMode="auto">
          <a:xfrm>
            <a:off x="7300913" y="6454775"/>
            <a:ext cx="1154112" cy="298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Lst>
  <p:transition spd="med">
    <p:fade/>
  </p:transition>
  <p:hf sldNum="0" hdr="0" ftr="0" dt="0"/>
  <p:txStyles>
    <p:titleStyle>
      <a:lvl1pPr algn="l" defTabSz="457200" rtl="0" eaLnBrk="0" fontAlgn="base" hangingPunct="0">
        <a:spcBef>
          <a:spcPct val="0"/>
        </a:spcBef>
        <a:spcAft>
          <a:spcPct val="0"/>
        </a:spcAft>
        <a:defRPr sz="3500" kern="1200" spc="-150">
          <a:solidFill>
            <a:schemeClr val="bg1"/>
          </a:solidFill>
          <a:latin typeface="Verdana"/>
          <a:ea typeface="Verdana" pitchFamily="34" charset="0"/>
          <a:cs typeface="Verdana"/>
        </a:defRPr>
      </a:lvl1pPr>
      <a:lvl2pPr algn="l" defTabSz="457200" rtl="0" eaLnBrk="0" fontAlgn="base" hangingPunct="0">
        <a:spcBef>
          <a:spcPct val="0"/>
        </a:spcBef>
        <a:spcAft>
          <a:spcPct val="0"/>
        </a:spcAft>
        <a:defRPr sz="3500">
          <a:solidFill>
            <a:schemeClr val="bg1"/>
          </a:solidFill>
          <a:latin typeface="Verdana" pitchFamily="34" charset="0"/>
          <a:ea typeface="Verdana" pitchFamily="34" charset="0"/>
          <a:cs typeface="Verdana" pitchFamily="34" charset="0"/>
        </a:defRPr>
      </a:lvl2pPr>
      <a:lvl3pPr algn="l" defTabSz="457200" rtl="0" eaLnBrk="0" fontAlgn="base" hangingPunct="0">
        <a:spcBef>
          <a:spcPct val="0"/>
        </a:spcBef>
        <a:spcAft>
          <a:spcPct val="0"/>
        </a:spcAft>
        <a:defRPr sz="3500">
          <a:solidFill>
            <a:schemeClr val="bg1"/>
          </a:solidFill>
          <a:latin typeface="Verdana" pitchFamily="34" charset="0"/>
          <a:ea typeface="Verdana" pitchFamily="34" charset="0"/>
          <a:cs typeface="Verdana" pitchFamily="34" charset="0"/>
        </a:defRPr>
      </a:lvl3pPr>
      <a:lvl4pPr algn="l" defTabSz="457200" rtl="0" eaLnBrk="0" fontAlgn="base" hangingPunct="0">
        <a:spcBef>
          <a:spcPct val="0"/>
        </a:spcBef>
        <a:spcAft>
          <a:spcPct val="0"/>
        </a:spcAft>
        <a:defRPr sz="3500">
          <a:solidFill>
            <a:schemeClr val="bg1"/>
          </a:solidFill>
          <a:latin typeface="Verdana" pitchFamily="34" charset="0"/>
          <a:ea typeface="Verdana" pitchFamily="34" charset="0"/>
          <a:cs typeface="Verdana" pitchFamily="34" charset="0"/>
        </a:defRPr>
      </a:lvl4pPr>
      <a:lvl5pPr algn="l" defTabSz="457200" rtl="0" eaLnBrk="0" fontAlgn="base" hangingPunct="0">
        <a:spcBef>
          <a:spcPct val="0"/>
        </a:spcBef>
        <a:spcAft>
          <a:spcPct val="0"/>
        </a:spcAft>
        <a:defRPr sz="3500">
          <a:solidFill>
            <a:schemeClr val="bg1"/>
          </a:solidFill>
          <a:latin typeface="Verdana" pitchFamily="34" charset="0"/>
          <a:ea typeface="Verdana" pitchFamily="34" charset="0"/>
          <a:cs typeface="Verdana" pitchFamily="34" charset="0"/>
        </a:defRPr>
      </a:lvl5pPr>
      <a:lvl6pPr marL="457200" algn="l" defTabSz="457200" rtl="0" fontAlgn="base">
        <a:spcBef>
          <a:spcPct val="0"/>
        </a:spcBef>
        <a:spcAft>
          <a:spcPct val="0"/>
        </a:spcAft>
        <a:defRPr sz="3500">
          <a:solidFill>
            <a:schemeClr val="bg1"/>
          </a:solidFill>
          <a:latin typeface="Verdana" pitchFamily="34" charset="0"/>
          <a:ea typeface="Verdana" pitchFamily="34" charset="0"/>
          <a:cs typeface="Verdana" pitchFamily="34" charset="0"/>
        </a:defRPr>
      </a:lvl6pPr>
      <a:lvl7pPr marL="914400" algn="l" defTabSz="457200" rtl="0" fontAlgn="base">
        <a:spcBef>
          <a:spcPct val="0"/>
        </a:spcBef>
        <a:spcAft>
          <a:spcPct val="0"/>
        </a:spcAft>
        <a:defRPr sz="3500">
          <a:solidFill>
            <a:schemeClr val="bg1"/>
          </a:solidFill>
          <a:latin typeface="Verdana" pitchFamily="34" charset="0"/>
          <a:ea typeface="Verdana" pitchFamily="34" charset="0"/>
          <a:cs typeface="Verdana" pitchFamily="34" charset="0"/>
        </a:defRPr>
      </a:lvl7pPr>
      <a:lvl8pPr marL="1371600" algn="l" defTabSz="457200" rtl="0" fontAlgn="base">
        <a:spcBef>
          <a:spcPct val="0"/>
        </a:spcBef>
        <a:spcAft>
          <a:spcPct val="0"/>
        </a:spcAft>
        <a:defRPr sz="3500">
          <a:solidFill>
            <a:schemeClr val="bg1"/>
          </a:solidFill>
          <a:latin typeface="Verdana" pitchFamily="34" charset="0"/>
          <a:ea typeface="Verdana" pitchFamily="34" charset="0"/>
          <a:cs typeface="Verdana" pitchFamily="34" charset="0"/>
        </a:defRPr>
      </a:lvl8pPr>
      <a:lvl9pPr marL="1828800" algn="l" defTabSz="457200" rtl="0" fontAlgn="base">
        <a:spcBef>
          <a:spcPct val="0"/>
        </a:spcBef>
        <a:spcAft>
          <a:spcPct val="0"/>
        </a:spcAft>
        <a:defRPr sz="3500">
          <a:solidFill>
            <a:schemeClr val="bg1"/>
          </a:solidFill>
          <a:latin typeface="Verdana" pitchFamily="34" charset="0"/>
          <a:ea typeface="Verdana" pitchFamily="34" charset="0"/>
          <a:cs typeface="Verdana" pitchFamily="34" charset="0"/>
        </a:defRPr>
      </a:lvl9pPr>
    </p:titleStyle>
    <p:bodyStyle>
      <a:lvl1pPr marL="342900" indent="-342900" algn="l" defTabSz="457200" rtl="0" eaLnBrk="0" fontAlgn="base" hangingPunct="0">
        <a:spcBef>
          <a:spcPct val="20000"/>
        </a:spcBef>
        <a:spcAft>
          <a:spcPct val="0"/>
        </a:spcAft>
        <a:buClr>
          <a:schemeClr val="accent2"/>
        </a:buClr>
        <a:buFont typeface="Arial" charset="0"/>
        <a:buChar char="•"/>
        <a:defRPr sz="3200" kern="1200">
          <a:solidFill>
            <a:schemeClr val="tx2"/>
          </a:solidFill>
          <a:latin typeface="Verdana"/>
          <a:ea typeface="Verdana" pitchFamily="34" charset="0"/>
          <a:cs typeface="Verdana"/>
        </a:defRPr>
      </a:lvl1pPr>
      <a:lvl2pPr marL="742950" indent="-285750" algn="l" defTabSz="457200" rtl="0" eaLnBrk="0" fontAlgn="base" hangingPunct="0">
        <a:spcBef>
          <a:spcPct val="20000"/>
        </a:spcBef>
        <a:spcAft>
          <a:spcPct val="0"/>
        </a:spcAft>
        <a:buClr>
          <a:schemeClr val="tx2"/>
        </a:buClr>
        <a:buSzPct val="75000"/>
        <a:buFont typeface="Wingdings" pitchFamily="2" charset="2"/>
        <a:buChar char="§"/>
        <a:defRPr sz="2600" kern="1200">
          <a:solidFill>
            <a:schemeClr val="tx2"/>
          </a:solidFill>
          <a:latin typeface="Verdana"/>
          <a:ea typeface="Verdana" pitchFamily="34" charset="0"/>
          <a:cs typeface="Verdana"/>
        </a:defRPr>
      </a:lvl2pPr>
      <a:lvl3pPr marL="1143000" indent="-228600" algn="l" defTabSz="457200" rtl="0" eaLnBrk="0" fontAlgn="base" hangingPunct="0">
        <a:spcBef>
          <a:spcPct val="20000"/>
        </a:spcBef>
        <a:spcAft>
          <a:spcPct val="0"/>
        </a:spcAft>
        <a:buClr>
          <a:schemeClr val="tx2"/>
        </a:buClr>
        <a:buSzPct val="75000"/>
        <a:buFont typeface="Courier New" pitchFamily="49" charset="0"/>
        <a:buChar char="o"/>
        <a:defRPr sz="2000" kern="1200">
          <a:solidFill>
            <a:schemeClr val="tx2"/>
          </a:solidFill>
          <a:latin typeface="Verdana"/>
          <a:ea typeface="Verdana" pitchFamily="34" charset="0"/>
          <a:cs typeface="Verdana"/>
        </a:defRPr>
      </a:lvl3pPr>
      <a:lvl4pPr marL="1600200" indent="-228600" algn="l" defTabSz="457200" rtl="0" eaLnBrk="0" fontAlgn="base" hangingPunct="0">
        <a:spcBef>
          <a:spcPct val="20000"/>
        </a:spcBef>
        <a:spcAft>
          <a:spcPct val="0"/>
        </a:spcAft>
        <a:buClr>
          <a:schemeClr val="tx2"/>
        </a:buClr>
        <a:buSzPct val="75000"/>
        <a:buFont typeface="Courier New" pitchFamily="49" charset="0"/>
        <a:buChar char="o"/>
        <a:defRPr sz="2000" kern="1200">
          <a:solidFill>
            <a:schemeClr val="tx2"/>
          </a:solidFill>
          <a:latin typeface="Verdana"/>
          <a:ea typeface="Verdana" pitchFamily="34" charset="0"/>
          <a:cs typeface="Verdana"/>
        </a:defRPr>
      </a:lvl4pPr>
      <a:lvl5pPr marL="2057400" indent="-228600" algn="l" defTabSz="457200" rtl="0" eaLnBrk="0" fontAlgn="base" hangingPunct="0">
        <a:spcBef>
          <a:spcPct val="20000"/>
        </a:spcBef>
        <a:spcAft>
          <a:spcPct val="0"/>
        </a:spcAft>
        <a:buClr>
          <a:schemeClr val="tx2"/>
        </a:buClr>
        <a:buSzPct val="75000"/>
        <a:buFont typeface="Arial" charset="0"/>
        <a:buChar char="»"/>
        <a:defRPr sz="2000" kern="1200">
          <a:solidFill>
            <a:schemeClr val="tx2"/>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www.visityouville.com/en/WashingtonCounty"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03958" y="1846812"/>
            <a:ext cx="6905272" cy="3860161"/>
          </a:xfrm>
        </p:spPr>
        <p:txBody>
          <a:bodyPr/>
          <a:lstStyle/>
          <a:p>
            <a:pPr>
              <a:spcBef>
                <a:spcPct val="60000"/>
              </a:spcBef>
              <a:buFont typeface="Myriad Pro" charset="0"/>
              <a:buNone/>
            </a:pPr>
            <a:r>
              <a:rPr lang="en-US" sz="2000" b="1" dirty="0">
                <a:solidFill>
                  <a:srgbClr val="395C7F"/>
                </a:solidFill>
                <a:latin typeface="+mj-lt"/>
                <a:cs typeface="Arial" pitchFamily="34" charset="0"/>
              </a:rPr>
              <a:t>The advantages of Colonial Life:</a:t>
            </a:r>
          </a:p>
          <a:p>
            <a:pPr marL="338138" lvl="1" indent="-338138">
              <a:spcBef>
                <a:spcPts val="1500"/>
              </a:spcBef>
              <a:buClr>
                <a:srgbClr val="5E88A1"/>
              </a:buClr>
              <a:buSzPct val="130000"/>
              <a:buFont typeface="Wingdings" pitchFamily="2" charset="2"/>
              <a:buChar char="§"/>
            </a:pPr>
            <a:r>
              <a:rPr lang="en-US" sz="1800" dirty="0">
                <a:solidFill>
                  <a:schemeClr val="tx1"/>
                </a:solidFill>
                <a:latin typeface="+mj-lt"/>
                <a:cs typeface="Arial" pitchFamily="34" charset="0"/>
              </a:rPr>
              <a:t>Paid through payroll deduction – no checks to write, no premium deadlines to remember</a:t>
            </a:r>
          </a:p>
          <a:p>
            <a:pPr marL="338138" lvl="1" indent="-338138">
              <a:spcBef>
                <a:spcPts val="1500"/>
              </a:spcBef>
              <a:buClr>
                <a:srgbClr val="5E88A1"/>
              </a:buClr>
              <a:buSzPct val="130000"/>
              <a:buFont typeface="Wingdings" pitchFamily="2" charset="2"/>
              <a:buChar char="§"/>
            </a:pPr>
            <a:r>
              <a:rPr lang="en-US" sz="1800" dirty="0">
                <a:solidFill>
                  <a:schemeClr val="tx1"/>
                </a:solidFill>
                <a:latin typeface="+mj-lt"/>
                <a:cs typeface="Arial" pitchFamily="34" charset="0"/>
              </a:rPr>
              <a:t>Plans pay in addition to other benefits you may have with other insurance companies</a:t>
            </a:r>
          </a:p>
          <a:p>
            <a:pPr marL="338138" lvl="1" indent="-338138">
              <a:spcBef>
                <a:spcPts val="1500"/>
              </a:spcBef>
              <a:buClr>
                <a:srgbClr val="5E88A1"/>
              </a:buClr>
              <a:buSzPct val="130000"/>
              <a:buFont typeface="Wingdings" pitchFamily="2" charset="2"/>
              <a:buChar char="§"/>
            </a:pPr>
            <a:r>
              <a:rPr lang="en-US" sz="1800" dirty="0">
                <a:solidFill>
                  <a:schemeClr val="tx1"/>
                </a:solidFill>
                <a:latin typeface="+mj-lt"/>
                <a:cs typeface="Arial" pitchFamily="34" charset="0"/>
              </a:rPr>
              <a:t>Benefits are paid directly to you</a:t>
            </a:r>
            <a:endParaRPr lang="en-US" altLang="ja-JP" sz="1800" dirty="0">
              <a:solidFill>
                <a:schemeClr val="tx1"/>
              </a:solidFill>
              <a:latin typeface="+mj-lt"/>
              <a:cs typeface="Arial" pitchFamily="34" charset="0"/>
            </a:endParaRPr>
          </a:p>
          <a:p>
            <a:pPr marL="338138" lvl="1" indent="-338138">
              <a:spcBef>
                <a:spcPts val="1500"/>
              </a:spcBef>
              <a:buClr>
                <a:srgbClr val="5E88A1"/>
              </a:buClr>
              <a:buSzPct val="130000"/>
              <a:buFont typeface="Wingdings" pitchFamily="2" charset="2"/>
              <a:buChar char="§"/>
            </a:pPr>
            <a:r>
              <a:rPr lang="en-US" sz="1800" dirty="0">
                <a:solidFill>
                  <a:schemeClr val="tx1"/>
                </a:solidFill>
                <a:latin typeface="+mj-lt"/>
                <a:cs typeface="Arial" pitchFamily="34" charset="0"/>
              </a:rPr>
              <a:t>Your policy is portable – take your coverage with you if you change jobs or retire</a:t>
            </a:r>
          </a:p>
          <a:p>
            <a:pPr marL="338138" lvl="1" indent="-338138">
              <a:spcBef>
                <a:spcPts val="1500"/>
              </a:spcBef>
              <a:buClr>
                <a:srgbClr val="5E88A1"/>
              </a:buClr>
              <a:buSzPct val="130000"/>
              <a:buFont typeface="Wingdings" pitchFamily="2" charset="2"/>
              <a:buChar char="§"/>
            </a:pPr>
            <a:r>
              <a:rPr lang="en-US" sz="1800" dirty="0">
                <a:solidFill>
                  <a:schemeClr val="tx1"/>
                </a:solidFill>
                <a:latin typeface="+mj-lt"/>
                <a:cs typeface="Arial" pitchFamily="34" charset="0"/>
              </a:rPr>
              <a:t>Price does not change once it is locked in</a:t>
            </a:r>
          </a:p>
          <a:p>
            <a:pPr marL="338138" lvl="1" indent="-338138">
              <a:spcBef>
                <a:spcPts val="1500"/>
              </a:spcBef>
              <a:buClr>
                <a:srgbClr val="5E88A1"/>
              </a:buClr>
              <a:buSzPct val="130000"/>
              <a:buFont typeface="Wingdings" pitchFamily="2" charset="2"/>
              <a:buChar char="§"/>
            </a:pPr>
            <a:r>
              <a:rPr lang="en-US" sz="1800" dirty="0">
                <a:solidFill>
                  <a:schemeClr val="tx1"/>
                </a:solidFill>
                <a:latin typeface="+mj-lt"/>
                <a:cs typeface="Arial" pitchFamily="34" charset="0"/>
              </a:rPr>
              <a:t>Coverage offered on  simplified issued basis, no medical, bloodwork, or physical</a:t>
            </a:r>
          </a:p>
        </p:txBody>
      </p:sp>
      <p:sp>
        <p:nvSpPr>
          <p:cNvPr id="39938" name="Rectangle 2"/>
          <p:cNvSpPr>
            <a:spLocks noGrp="1" noChangeArrowheads="1"/>
          </p:cNvSpPr>
          <p:nvPr>
            <p:ph type="title"/>
          </p:nvPr>
        </p:nvSpPr>
        <p:spPr>
          <a:xfrm>
            <a:off x="111387" y="401166"/>
            <a:ext cx="8982336" cy="428187"/>
          </a:xfrm>
        </p:spPr>
        <p:txBody>
          <a:bodyPr anchor="t"/>
          <a:lstStyle/>
          <a:p>
            <a:pPr eaLnBrk="1" hangingPunct="1"/>
            <a:r>
              <a:rPr lang="en-US" b="0" dirty="0">
                <a:solidFill>
                  <a:schemeClr val="tx2"/>
                </a:solidFill>
                <a:ea typeface="ＭＳ Ｐゴシック" pitchFamily="34" charset="-128"/>
                <a:cs typeface="Arial" pitchFamily="34" charset="0"/>
              </a:rPr>
              <a:t>Colonial </a:t>
            </a:r>
            <a:r>
              <a:rPr lang="en-US" dirty="0">
                <a:solidFill>
                  <a:schemeClr val="tx2"/>
                </a:solidFill>
              </a:rPr>
              <a:t>Life &amp; Accident Insurance Company</a:t>
            </a:r>
            <a:endParaRPr lang="en-US" b="0" dirty="0">
              <a:solidFill>
                <a:schemeClr val="tx2"/>
              </a:solidFill>
              <a:ea typeface="ＭＳ Ｐゴシック" pitchFamily="34" charset="-128"/>
              <a:cs typeface="Arial" pitchFamily="34" charset="0"/>
            </a:endParaRPr>
          </a:p>
        </p:txBody>
      </p:sp>
      <p:sp>
        <p:nvSpPr>
          <p:cNvPr id="6" name="Text Placeholder 5"/>
          <p:cNvSpPr>
            <a:spLocks noGrp="1"/>
          </p:cNvSpPr>
          <p:nvPr>
            <p:ph type="body" sz="quarter" idx="14"/>
          </p:nvPr>
        </p:nvSpPr>
        <p:spPr/>
        <p:txBody>
          <a:bodyPr/>
          <a:lstStyle/>
          <a:p>
            <a:r>
              <a:rPr lang="en-US" dirty="0"/>
              <a:t>Washington County 2025 Open Enrollment</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72208" y="1565859"/>
            <a:ext cx="6905272" cy="3860161"/>
          </a:xfrm>
        </p:spPr>
        <p:txBody>
          <a:bodyPr/>
          <a:lstStyle/>
          <a:p>
            <a:r>
              <a:rPr lang="en-US" sz="1800" dirty="0">
                <a:solidFill>
                  <a:schemeClr val="tx1"/>
                </a:solidFill>
              </a:rPr>
              <a:t>Review the information we’ve covered. Ask yourself:</a:t>
            </a:r>
          </a:p>
          <a:p>
            <a:pPr marL="457200" lvl="1" indent="-223838"/>
            <a:r>
              <a:rPr lang="en-US" sz="1800" dirty="0">
                <a:solidFill>
                  <a:schemeClr val="tx1"/>
                </a:solidFill>
              </a:rPr>
              <a:t>What coverages do I have?</a:t>
            </a:r>
          </a:p>
          <a:p>
            <a:pPr marL="457200" lvl="1" indent="-223838"/>
            <a:r>
              <a:rPr lang="en-US" sz="1800" dirty="0">
                <a:solidFill>
                  <a:schemeClr val="tx1"/>
                </a:solidFill>
              </a:rPr>
              <a:t>Have I experienced a lifestyle change recently?</a:t>
            </a:r>
          </a:p>
          <a:p>
            <a:pPr marL="457200" lvl="1" indent="-223838"/>
            <a:r>
              <a:rPr lang="en-US" sz="1800" dirty="0">
                <a:solidFill>
                  <a:schemeClr val="tx1"/>
                </a:solidFill>
              </a:rPr>
              <a:t>Can I manage without a paycheck for a period of time?</a:t>
            </a:r>
          </a:p>
          <a:p>
            <a:pPr marL="233363" indent="-233363">
              <a:spcBef>
                <a:spcPts val="1500"/>
              </a:spcBef>
            </a:pPr>
            <a:r>
              <a:rPr lang="en-US" sz="1800" dirty="0">
                <a:solidFill>
                  <a:schemeClr val="tx1"/>
                </a:solidFill>
              </a:rPr>
              <a:t>Discuss the options with your family</a:t>
            </a:r>
          </a:p>
          <a:p>
            <a:pPr marL="233363" indent="-233363">
              <a:spcBef>
                <a:spcPts val="1500"/>
              </a:spcBef>
            </a:pPr>
            <a:r>
              <a:rPr lang="en-US" sz="1800" dirty="0">
                <a:solidFill>
                  <a:schemeClr val="tx1"/>
                </a:solidFill>
              </a:rPr>
              <a:t>Contact your local agent </a:t>
            </a:r>
          </a:p>
          <a:p>
            <a:pPr marL="409575" lvl="1" indent="-233363">
              <a:spcBef>
                <a:spcPts val="1500"/>
              </a:spcBef>
            </a:pPr>
            <a:r>
              <a:rPr lang="en-US" dirty="0">
                <a:solidFill>
                  <a:schemeClr val="tx1"/>
                </a:solidFill>
              </a:rPr>
              <a:t>Alex Pihakis  (724) 575-0839</a:t>
            </a:r>
          </a:p>
          <a:p>
            <a:pPr marL="409575" lvl="1" indent="-233363">
              <a:spcBef>
                <a:spcPts val="1500"/>
              </a:spcBef>
            </a:pPr>
            <a:r>
              <a:rPr lang="en-US" dirty="0">
                <a:solidFill>
                  <a:schemeClr val="tx1"/>
                </a:solidFill>
              </a:rPr>
              <a:t>Alex.Pihakis@Coloniallifesales.com</a:t>
            </a:r>
          </a:p>
          <a:p>
            <a:pPr marL="233363" indent="-233363">
              <a:spcBef>
                <a:spcPts val="1500"/>
              </a:spcBef>
            </a:pPr>
            <a:r>
              <a:rPr lang="en-US" sz="1800" dirty="0">
                <a:solidFill>
                  <a:schemeClr val="tx1"/>
                </a:solidFill>
              </a:rPr>
              <a:t>Learn about the value of your benefits by visiting </a:t>
            </a:r>
          </a:p>
          <a:p>
            <a:pPr marL="233362" lvl="1" indent="0">
              <a:buNone/>
            </a:pPr>
            <a:r>
              <a:rPr lang="en-US" sz="1800" dirty="0">
                <a:solidFill>
                  <a:schemeClr val="tx1"/>
                </a:solidFill>
              </a:rPr>
              <a:t>		</a:t>
            </a:r>
            <a:r>
              <a:rPr lang="en-US" sz="1800" dirty="0">
                <a:solidFill>
                  <a:schemeClr val="tx1"/>
                </a:solidFill>
                <a:hlinkClick r:id="rId3"/>
              </a:rPr>
              <a:t>http://www.visityouville.com/en/WashingtonCounty</a:t>
            </a:r>
            <a:endParaRPr lang="en-US" sz="1800" dirty="0">
              <a:solidFill>
                <a:schemeClr val="tx1"/>
              </a:solidFill>
            </a:endParaRPr>
          </a:p>
          <a:p>
            <a:pPr marL="233362" lvl="1" indent="0">
              <a:buNone/>
            </a:pPr>
            <a:endParaRPr lang="en-US" sz="1800" dirty="0">
              <a:solidFill>
                <a:schemeClr val="tx1"/>
              </a:solidFill>
            </a:endParaRPr>
          </a:p>
          <a:p>
            <a:endParaRPr lang="en-US" dirty="0"/>
          </a:p>
        </p:txBody>
      </p:sp>
      <p:sp>
        <p:nvSpPr>
          <p:cNvPr id="49154" name="Rectangle 2"/>
          <p:cNvSpPr>
            <a:spLocks noGrp="1" noChangeArrowheads="1"/>
          </p:cNvSpPr>
          <p:nvPr>
            <p:ph type="title"/>
          </p:nvPr>
        </p:nvSpPr>
        <p:spPr>
          <a:xfrm>
            <a:off x="111387" y="401166"/>
            <a:ext cx="8982336" cy="385657"/>
          </a:xfrm>
        </p:spPr>
        <p:txBody>
          <a:bodyPr anchor="t"/>
          <a:lstStyle/>
          <a:p>
            <a:pPr eaLnBrk="1" hangingPunct="1"/>
            <a:r>
              <a:rPr lang="en-US" b="0" dirty="0">
                <a:solidFill>
                  <a:schemeClr val="tx2"/>
                </a:solidFill>
                <a:ea typeface="ＭＳ Ｐゴシック" pitchFamily="34" charset="-128"/>
                <a:cs typeface="Arial" pitchFamily="34" charset="0"/>
              </a:rPr>
              <a:t>What happens next?</a:t>
            </a:r>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95350" y="1603375"/>
            <a:ext cx="6905272" cy="3860161"/>
          </a:xfrm>
        </p:spPr>
        <p:txBody>
          <a:bodyPr/>
          <a:lstStyle/>
          <a:p>
            <a:pPr>
              <a:spcAft>
                <a:spcPts val="600"/>
              </a:spcAft>
            </a:pPr>
            <a:r>
              <a:rPr lang="en-US" sz="2000" dirty="0">
                <a:solidFill>
                  <a:schemeClr val="tx1"/>
                </a:solidFill>
              </a:rPr>
              <a:t>Short-term Disability Insurance</a:t>
            </a:r>
          </a:p>
          <a:p>
            <a:pPr>
              <a:spcAft>
                <a:spcPts val="600"/>
              </a:spcAft>
            </a:pPr>
            <a:r>
              <a:rPr lang="en-US" sz="2000" dirty="0">
                <a:solidFill>
                  <a:schemeClr val="tx1"/>
                </a:solidFill>
              </a:rPr>
              <a:t>Accident insurance</a:t>
            </a:r>
          </a:p>
          <a:p>
            <a:pPr>
              <a:spcAft>
                <a:spcPts val="600"/>
              </a:spcAft>
            </a:pPr>
            <a:r>
              <a:rPr lang="en-US" sz="2000" dirty="0">
                <a:solidFill>
                  <a:schemeClr val="tx1"/>
                </a:solidFill>
              </a:rPr>
              <a:t>Cancer insurance</a:t>
            </a:r>
          </a:p>
          <a:p>
            <a:pPr>
              <a:spcAft>
                <a:spcPts val="600"/>
              </a:spcAft>
            </a:pPr>
            <a:r>
              <a:rPr lang="en-US" sz="2000" dirty="0">
                <a:solidFill>
                  <a:schemeClr val="tx1"/>
                </a:solidFill>
              </a:rPr>
              <a:t>Critical illness insurance</a:t>
            </a:r>
          </a:p>
          <a:p>
            <a:pPr>
              <a:spcAft>
                <a:spcPts val="600"/>
              </a:spcAft>
            </a:pPr>
            <a:r>
              <a:rPr lang="en-US" sz="2000" dirty="0">
                <a:solidFill>
                  <a:schemeClr val="tx1"/>
                </a:solidFill>
              </a:rPr>
              <a:t>Hospital confinement indemnity insurance</a:t>
            </a:r>
          </a:p>
          <a:p>
            <a:pPr>
              <a:spcAft>
                <a:spcPts val="600"/>
              </a:spcAft>
            </a:pPr>
            <a:r>
              <a:rPr lang="en-US" sz="2000" dirty="0">
                <a:solidFill>
                  <a:schemeClr val="tx1"/>
                </a:solidFill>
              </a:rPr>
              <a:t>Term Life </a:t>
            </a:r>
          </a:p>
          <a:p>
            <a:pPr>
              <a:spcAft>
                <a:spcPts val="600"/>
              </a:spcAft>
            </a:pPr>
            <a:r>
              <a:rPr lang="en-US" sz="2000" dirty="0">
                <a:solidFill>
                  <a:schemeClr val="tx1"/>
                </a:solidFill>
              </a:rPr>
              <a:t>Whole Life </a:t>
            </a:r>
          </a:p>
          <a:p>
            <a:pPr marL="0" indent="0">
              <a:spcAft>
                <a:spcPts val="600"/>
              </a:spcAft>
              <a:buNone/>
            </a:pPr>
            <a:endParaRPr lang="en-US" sz="2000" dirty="0">
              <a:solidFill>
                <a:schemeClr val="tx1"/>
              </a:solidFill>
            </a:endParaRPr>
          </a:p>
          <a:p>
            <a:pPr>
              <a:buNone/>
            </a:pPr>
            <a:endParaRPr lang="en-US" dirty="0"/>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40964" name="Text Box 7"/>
          <p:cNvSpPr txBox="1">
            <a:spLocks noChangeArrowheads="1"/>
          </p:cNvSpPr>
          <p:nvPr/>
        </p:nvSpPr>
        <p:spPr bwMode="auto">
          <a:xfrm>
            <a:off x="323850" y="5929980"/>
            <a:ext cx="6838950" cy="457200"/>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Policies have exclusions and limitations that may affect benefits payable. 	</a:t>
            </a:r>
          </a:p>
          <a:p>
            <a:pPr eaLnBrk="0" hangingPunct="0"/>
            <a:r>
              <a:rPr lang="en-US" sz="1200" dirty="0">
                <a:solidFill>
                  <a:schemeClr val="bg1">
                    <a:lumMod val="50000"/>
                  </a:schemeClr>
                </a:solidFill>
                <a:cs typeface="Arial" pitchFamily="34" charset="0"/>
              </a:rPr>
              <a:t>All plans may not be available in all states, and benefits provided may also vary by state.</a:t>
            </a:r>
          </a:p>
        </p:txBody>
      </p:sp>
      <p:sp>
        <p:nvSpPr>
          <p:cNvPr id="8" name="Title 7"/>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pic>
        <p:nvPicPr>
          <p:cNvPr id="9" name="Picture 8" descr="Award_Noteworthy.png"/>
          <p:cNvPicPr>
            <a:picLocks noChangeAspect="1"/>
          </p:cNvPicPr>
          <p:nvPr/>
        </p:nvPicPr>
        <p:blipFill>
          <a:blip r:embed="rId3"/>
          <a:stretch>
            <a:fillRect/>
          </a:stretch>
        </p:blipFill>
        <p:spPr>
          <a:xfrm>
            <a:off x="7380455" y="1844675"/>
            <a:ext cx="1076405" cy="1334387"/>
          </a:xfrm>
          <a:prstGeom prst="rect">
            <a:avLst/>
          </a:prstGeom>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72208" y="1564850"/>
            <a:ext cx="6905272" cy="4142124"/>
          </a:xfrm>
        </p:spPr>
        <p:txBody>
          <a:bodyPr/>
          <a:lstStyle/>
          <a:p>
            <a:pPr>
              <a:buNone/>
            </a:pPr>
            <a:r>
              <a:rPr lang="en-US" sz="2000" b="1" dirty="0">
                <a:solidFill>
                  <a:schemeClr val="tx2"/>
                </a:solidFill>
              </a:rPr>
              <a:t>Short-term Disability Insurance</a:t>
            </a:r>
          </a:p>
          <a:p>
            <a:pPr>
              <a:spcBef>
                <a:spcPts val="1500"/>
              </a:spcBef>
            </a:pPr>
            <a:r>
              <a:rPr lang="en-US" sz="1800" dirty="0">
                <a:solidFill>
                  <a:schemeClr val="tx1"/>
                </a:solidFill>
              </a:rPr>
              <a:t>Helps replace a portion of your income if you become disabled from a covered accident or covered sickness </a:t>
            </a:r>
          </a:p>
          <a:p>
            <a:pPr>
              <a:spcBef>
                <a:spcPts val="1500"/>
              </a:spcBef>
            </a:pPr>
            <a:r>
              <a:rPr lang="en-US" sz="1800" dirty="0">
                <a:solidFill>
                  <a:schemeClr val="tx1"/>
                </a:solidFill>
              </a:rPr>
              <a:t>Use benefits to help pay for:</a:t>
            </a:r>
          </a:p>
          <a:p>
            <a:pPr marL="457200" lvl="1" indent="-223838"/>
            <a:r>
              <a:rPr lang="en-US" sz="1800" dirty="0">
                <a:solidFill>
                  <a:schemeClr val="tx1"/>
                </a:solidFill>
              </a:rPr>
              <a:t>Mortgage or rent payments</a:t>
            </a:r>
          </a:p>
          <a:p>
            <a:pPr marL="457200" lvl="1" indent="-223838"/>
            <a:r>
              <a:rPr lang="en-US" sz="1800" dirty="0">
                <a:solidFill>
                  <a:schemeClr val="tx1"/>
                </a:solidFill>
              </a:rPr>
              <a:t>Groceries and other household expenses</a:t>
            </a:r>
          </a:p>
          <a:p>
            <a:pPr>
              <a:spcBef>
                <a:spcPts val="1500"/>
              </a:spcBef>
            </a:pPr>
            <a:r>
              <a:rPr lang="en-US" sz="1800" dirty="0">
                <a:solidFill>
                  <a:schemeClr val="tx1"/>
                </a:solidFill>
              </a:rPr>
              <a:t>6 month benefit window with elimination periods starting as little as one week</a:t>
            </a:r>
          </a:p>
          <a:p>
            <a:pPr>
              <a:spcBef>
                <a:spcPts val="1500"/>
              </a:spcBef>
            </a:pPr>
            <a:r>
              <a:rPr lang="en-US" sz="1800" dirty="0">
                <a:solidFill>
                  <a:schemeClr val="tx1"/>
                </a:solidFill>
              </a:rPr>
              <a:t>Pays on top of your county sick days </a:t>
            </a:r>
          </a:p>
          <a:p>
            <a:pPr>
              <a:spcBef>
                <a:spcPts val="1500"/>
              </a:spcBef>
            </a:pPr>
            <a:r>
              <a:rPr lang="en-US" sz="1800" dirty="0">
                <a:solidFill>
                  <a:schemeClr val="tx1"/>
                </a:solidFill>
              </a:rPr>
              <a:t>Offered on a simplified issue basis, no physical exams</a:t>
            </a:r>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itle 7"/>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10"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None/>
            </a:pPr>
            <a:r>
              <a:rPr lang="en-US" sz="2000" b="1" dirty="0">
                <a:solidFill>
                  <a:schemeClr val="tx2"/>
                </a:solidFill>
              </a:rPr>
              <a:t>Accident insurance</a:t>
            </a:r>
          </a:p>
          <a:p>
            <a:pPr>
              <a:spcBef>
                <a:spcPts val="1500"/>
              </a:spcBef>
            </a:pPr>
            <a:r>
              <a:rPr lang="en-US" sz="1800" dirty="0">
                <a:solidFill>
                  <a:schemeClr val="tx1"/>
                </a:solidFill>
              </a:rPr>
              <a:t>Helps offset unexpected medical expenses, such as emergency room fees, deductibles and co-payments that can result from a fracture, dislocation or other covered accidental injury</a:t>
            </a:r>
          </a:p>
          <a:p>
            <a:pPr>
              <a:spcBef>
                <a:spcPts val="1500"/>
              </a:spcBef>
            </a:pPr>
            <a:r>
              <a:rPr lang="en-US" sz="1800" dirty="0">
                <a:solidFill>
                  <a:schemeClr val="tx1"/>
                </a:solidFill>
              </a:rPr>
              <a:t>Benefits can be used to cover deductibles and co-pays</a:t>
            </a:r>
          </a:p>
          <a:p>
            <a:pPr>
              <a:spcBef>
                <a:spcPts val="1500"/>
              </a:spcBef>
            </a:pPr>
            <a:r>
              <a:rPr lang="en-US" sz="1800" dirty="0">
                <a:solidFill>
                  <a:schemeClr val="tx1"/>
                </a:solidFill>
              </a:rPr>
              <a:t>Offered on a guaranteed issue basis regardless of past or current health</a:t>
            </a:r>
          </a:p>
          <a:p>
            <a:pPr>
              <a:spcBef>
                <a:spcPts val="1500"/>
              </a:spcBef>
            </a:pPr>
            <a:r>
              <a:rPr lang="en-US" sz="1800" dirty="0">
                <a:solidFill>
                  <a:schemeClr val="tx1"/>
                </a:solidFill>
              </a:rPr>
              <a:t>Each accident or injury counts as its own claim</a:t>
            </a:r>
          </a:p>
          <a:p>
            <a:pPr>
              <a:spcBef>
                <a:spcPts val="1500"/>
              </a:spcBef>
            </a:pPr>
            <a:r>
              <a:rPr lang="en-US" sz="1800" dirty="0">
                <a:solidFill>
                  <a:schemeClr val="tx1"/>
                </a:solidFill>
              </a:rPr>
              <a:t>There is not a limit on amounts payable as long as qualified accidents apply</a:t>
            </a:r>
          </a:p>
          <a:p>
            <a:pPr marL="0" indent="0">
              <a:spcBef>
                <a:spcPts val="1500"/>
              </a:spcBef>
              <a:buNone/>
            </a:pPr>
            <a:endParaRPr lang="en-US" sz="1800" dirty="0">
              <a:solidFill>
                <a:schemeClr val="tx1"/>
              </a:solidFill>
            </a:endParaRPr>
          </a:p>
          <a:p>
            <a:pPr>
              <a:buNone/>
            </a:pPr>
            <a:endParaRPr lang="en-US" dirty="0"/>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itle 7"/>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9"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25074" y="1565859"/>
            <a:ext cx="6905272" cy="3860161"/>
          </a:xfrm>
        </p:spPr>
        <p:txBody>
          <a:bodyPr/>
          <a:lstStyle/>
          <a:p>
            <a:pPr>
              <a:buNone/>
            </a:pPr>
            <a:r>
              <a:rPr lang="en-US" sz="2000" b="1" dirty="0">
                <a:solidFill>
                  <a:schemeClr val="tx2"/>
                </a:solidFill>
              </a:rPr>
              <a:t>Cancer insurance</a:t>
            </a:r>
          </a:p>
          <a:p>
            <a:pPr>
              <a:spcBef>
                <a:spcPts val="1500"/>
              </a:spcBef>
            </a:pPr>
            <a:r>
              <a:rPr lang="en-US" sz="1800" dirty="0">
                <a:solidFill>
                  <a:schemeClr val="tx1"/>
                </a:solidFill>
              </a:rPr>
              <a:t>Helps offset the out-of-pocket medical and indirect, non-medical expenses related to cancer that most plans don’t cover</a:t>
            </a:r>
          </a:p>
          <a:p>
            <a:pPr>
              <a:spcBef>
                <a:spcPts val="1500"/>
              </a:spcBef>
            </a:pPr>
            <a:r>
              <a:rPr lang="en-US" sz="1800" dirty="0">
                <a:solidFill>
                  <a:schemeClr val="tx1"/>
                </a:solidFill>
              </a:rPr>
              <a:t>Includes wellness benefit for cancer screening tests </a:t>
            </a:r>
          </a:p>
          <a:p>
            <a:pPr>
              <a:spcBef>
                <a:spcPts val="1500"/>
              </a:spcBef>
            </a:pPr>
            <a:r>
              <a:rPr lang="en-US" sz="1800" dirty="0">
                <a:solidFill>
                  <a:schemeClr val="tx1"/>
                </a:solidFill>
              </a:rPr>
              <a:t>Provides benefits for treatments and services such as: </a:t>
            </a:r>
          </a:p>
          <a:p>
            <a:pPr marL="457200" lvl="1" indent="-223838"/>
            <a:r>
              <a:rPr lang="en-US" sz="1800" dirty="0">
                <a:solidFill>
                  <a:schemeClr val="tx1"/>
                </a:solidFill>
              </a:rPr>
              <a:t>Certain cancer screening tests</a:t>
            </a:r>
          </a:p>
          <a:p>
            <a:pPr marL="457200" lvl="1" indent="-223838"/>
            <a:r>
              <a:rPr lang="en-US" sz="1800" dirty="0">
                <a:solidFill>
                  <a:schemeClr val="tx1"/>
                </a:solidFill>
              </a:rPr>
              <a:t>Hospital confinement and surgical benefits</a:t>
            </a:r>
          </a:p>
          <a:p>
            <a:pPr marL="457200" lvl="1" indent="-223838"/>
            <a:r>
              <a:rPr lang="en-US" sz="1800" dirty="0">
                <a:solidFill>
                  <a:schemeClr val="tx1"/>
                </a:solidFill>
              </a:rPr>
              <a:t>Radiation/chemotherapy</a:t>
            </a:r>
          </a:p>
          <a:p>
            <a:pPr marL="457200" lvl="1" indent="-223838"/>
            <a:r>
              <a:rPr lang="en-US" sz="1800" dirty="0">
                <a:solidFill>
                  <a:schemeClr val="tx1"/>
                </a:solidFill>
              </a:rPr>
              <a:t>Transportation and lodging</a:t>
            </a:r>
          </a:p>
          <a:p>
            <a:pPr marL="457200" lvl="1" indent="-223838"/>
            <a:r>
              <a:rPr lang="en-US" sz="1800" dirty="0">
                <a:solidFill>
                  <a:schemeClr val="tx1"/>
                </a:solidFill>
              </a:rPr>
              <a:t>Initial diagnosis benefit of $5,000 for up front medical costs</a:t>
            </a:r>
          </a:p>
          <a:p>
            <a:endParaRPr lang="en-US" dirty="0"/>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itle 7"/>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10"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None/>
            </a:pPr>
            <a:r>
              <a:rPr lang="en-US" sz="2000" b="1" dirty="0">
                <a:solidFill>
                  <a:schemeClr val="tx2"/>
                </a:solidFill>
              </a:rPr>
              <a:t>Critical illness insurance</a:t>
            </a:r>
          </a:p>
          <a:p>
            <a:pPr>
              <a:spcBef>
                <a:spcPts val="1500"/>
              </a:spcBef>
            </a:pPr>
            <a:r>
              <a:rPr lang="en-US" sz="1800" dirty="0">
                <a:solidFill>
                  <a:schemeClr val="tx1"/>
                </a:solidFill>
              </a:rPr>
              <a:t>Supplements your major medical coverage by providing a lump-sum benefit that you can use to help pay the direct and indirect costs related to a covered critical illness</a:t>
            </a:r>
          </a:p>
          <a:p>
            <a:pPr>
              <a:spcBef>
                <a:spcPts val="1500"/>
              </a:spcBef>
            </a:pPr>
            <a:r>
              <a:rPr lang="en-US" sz="1800" dirty="0">
                <a:solidFill>
                  <a:schemeClr val="tx1"/>
                </a:solidFill>
              </a:rPr>
              <a:t>The benefit is paid to you unless you specify otherwise</a:t>
            </a:r>
          </a:p>
          <a:p>
            <a:pPr>
              <a:spcBef>
                <a:spcPts val="1500"/>
              </a:spcBef>
            </a:pPr>
            <a:r>
              <a:rPr lang="en-US" sz="1800" dirty="0">
                <a:solidFill>
                  <a:schemeClr val="tx1"/>
                </a:solidFill>
              </a:rPr>
              <a:t>Includes a wellness benefit for specified screening tests</a:t>
            </a:r>
          </a:p>
          <a:p>
            <a:pPr>
              <a:spcBef>
                <a:spcPts val="1500"/>
              </a:spcBef>
            </a:pPr>
            <a:r>
              <a:rPr lang="en-US" sz="1800" dirty="0">
                <a:solidFill>
                  <a:schemeClr val="tx1"/>
                </a:solidFill>
              </a:rPr>
              <a:t>Benefits range from $10,000-$50,000</a:t>
            </a:r>
          </a:p>
          <a:p>
            <a:pPr>
              <a:spcBef>
                <a:spcPts val="1500"/>
              </a:spcBef>
            </a:pPr>
            <a:r>
              <a:rPr lang="en-US" sz="1800" dirty="0">
                <a:solidFill>
                  <a:schemeClr val="tx1"/>
                </a:solidFill>
              </a:rPr>
              <a:t>Includes coverage for heart attack, stroke, organ failure, coma, ESRD</a:t>
            </a:r>
          </a:p>
          <a:p>
            <a:pPr marL="0" indent="0">
              <a:spcBef>
                <a:spcPts val="1500"/>
              </a:spcBef>
              <a:buNone/>
            </a:pPr>
            <a:endParaRPr lang="en-US" dirty="0"/>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9" name="Title 8"/>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10"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None/>
            </a:pPr>
            <a:r>
              <a:rPr lang="en-US" sz="2000" b="1" dirty="0">
                <a:solidFill>
                  <a:schemeClr val="tx2"/>
                </a:solidFill>
              </a:rPr>
              <a:t>Hospital confinement indemnity insurance</a:t>
            </a:r>
          </a:p>
          <a:p>
            <a:pPr>
              <a:spcBef>
                <a:spcPts val="1500"/>
              </a:spcBef>
            </a:pPr>
            <a:r>
              <a:rPr lang="en-US" sz="1800" dirty="0">
                <a:solidFill>
                  <a:schemeClr val="tx1"/>
                </a:solidFill>
              </a:rPr>
              <a:t>Provides a lump-sum benefit for a covered hospital confinement or a covered outpatient surgery to help cover co-payments and deductibles that are not covered by most major medical plans</a:t>
            </a:r>
          </a:p>
          <a:p>
            <a:pPr>
              <a:spcBef>
                <a:spcPts val="1500"/>
              </a:spcBef>
            </a:pPr>
            <a:r>
              <a:rPr lang="en-US" sz="1800" dirty="0">
                <a:solidFill>
                  <a:schemeClr val="tx1"/>
                </a:solidFill>
              </a:rPr>
              <a:t>Each benefit is paid one time per year</a:t>
            </a:r>
          </a:p>
          <a:p>
            <a:pPr>
              <a:spcBef>
                <a:spcPts val="1500"/>
              </a:spcBef>
            </a:pPr>
            <a:r>
              <a:rPr lang="en-US" sz="1800" dirty="0">
                <a:solidFill>
                  <a:schemeClr val="tx1"/>
                </a:solidFill>
              </a:rPr>
              <a:t>Helps you to pay medical and non-medical expenses associated with a hospital stay, such as:</a:t>
            </a:r>
          </a:p>
          <a:p>
            <a:pPr marL="457200" lvl="1" indent="-223838"/>
            <a:r>
              <a:rPr lang="en-US" sz="1800" dirty="0">
                <a:solidFill>
                  <a:schemeClr val="tx1"/>
                </a:solidFill>
              </a:rPr>
              <a:t>Deductibles or co-payments</a:t>
            </a:r>
          </a:p>
          <a:p>
            <a:pPr marL="457200" lvl="1" indent="-223838"/>
            <a:r>
              <a:rPr lang="en-US" sz="1800" dirty="0">
                <a:solidFill>
                  <a:schemeClr val="tx1"/>
                </a:solidFill>
              </a:rPr>
              <a:t>Transportation to and from the hospital</a:t>
            </a:r>
          </a:p>
          <a:p>
            <a:pPr marL="233362" lvl="1" indent="0">
              <a:buNone/>
            </a:pPr>
            <a:endParaRPr lang="en-US" sz="1800" dirty="0">
              <a:solidFill>
                <a:schemeClr val="tx1"/>
              </a:solidFill>
            </a:endParaRPr>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itle 7"/>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10"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None/>
            </a:pPr>
            <a:r>
              <a:rPr lang="en-US" sz="2000" b="1" dirty="0">
                <a:solidFill>
                  <a:schemeClr val="tx2"/>
                </a:solidFill>
              </a:rPr>
              <a:t>Term life insurance</a:t>
            </a:r>
          </a:p>
          <a:p>
            <a:pPr>
              <a:spcBef>
                <a:spcPts val="1500"/>
              </a:spcBef>
            </a:pPr>
            <a:r>
              <a:rPr lang="en-US" sz="1800" dirty="0">
                <a:solidFill>
                  <a:schemeClr val="tx1"/>
                </a:solidFill>
              </a:rPr>
              <a:t>Offers a predictable way to help provide financial security for you and your family; it can help you supplement your existing life coverage to help protect your loved ones during high-need years </a:t>
            </a:r>
          </a:p>
          <a:p>
            <a:pPr>
              <a:spcBef>
                <a:spcPts val="1500"/>
              </a:spcBef>
            </a:pPr>
            <a:r>
              <a:rPr lang="en-US" sz="1800" dirty="0">
                <a:solidFill>
                  <a:schemeClr val="tx1"/>
                </a:solidFill>
              </a:rPr>
              <a:t>Temporary insurance that covers specific durations of time: </a:t>
            </a:r>
            <a:br>
              <a:rPr lang="en-US" sz="1800" dirty="0">
                <a:solidFill>
                  <a:schemeClr val="tx1"/>
                </a:solidFill>
              </a:rPr>
            </a:br>
            <a:r>
              <a:rPr lang="en-US" sz="1800" dirty="0">
                <a:solidFill>
                  <a:schemeClr val="tx1"/>
                </a:solidFill>
              </a:rPr>
              <a:t>10, 20 or 30 years</a:t>
            </a:r>
          </a:p>
          <a:p>
            <a:pPr>
              <a:spcBef>
                <a:spcPts val="1500"/>
              </a:spcBef>
            </a:pPr>
            <a:r>
              <a:rPr lang="en-US" sz="1800" dirty="0">
                <a:solidFill>
                  <a:schemeClr val="tx1"/>
                </a:solidFill>
              </a:rPr>
              <a:t>Offers the flexibility of individually owned coverage</a:t>
            </a:r>
          </a:p>
          <a:p>
            <a:pPr>
              <a:spcBef>
                <a:spcPts val="1500"/>
              </a:spcBef>
            </a:pPr>
            <a:r>
              <a:rPr lang="en-US" sz="1800" dirty="0">
                <a:solidFill>
                  <a:schemeClr val="tx1"/>
                </a:solidFill>
              </a:rPr>
              <a:t>Simplified issued </a:t>
            </a:r>
          </a:p>
          <a:p>
            <a:pPr>
              <a:spcBef>
                <a:spcPts val="1500"/>
              </a:spcBef>
            </a:pPr>
            <a:r>
              <a:rPr lang="en-US" sz="1800" dirty="0">
                <a:solidFill>
                  <a:schemeClr val="tx1"/>
                </a:solidFill>
              </a:rPr>
              <a:t>Benefits range from 10,000-150,000 depending on age and underwriting </a:t>
            </a:r>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itle 7"/>
          <p:cNvSpPr>
            <a:spLocks noGrp="1"/>
          </p:cNvSpPr>
          <p:nvPr>
            <p:ph type="title"/>
          </p:nvPr>
        </p:nvSpPr>
        <p:spPr>
          <a:xfrm>
            <a:off x="111387" y="71543"/>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10"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None/>
            </a:pPr>
            <a:r>
              <a:rPr lang="en-US" sz="2000" b="1" dirty="0">
                <a:solidFill>
                  <a:schemeClr val="tx2"/>
                </a:solidFill>
              </a:rPr>
              <a:t>Whole Life Insurance</a:t>
            </a:r>
          </a:p>
          <a:p>
            <a:pPr>
              <a:spcBef>
                <a:spcPts val="1500"/>
              </a:spcBef>
            </a:pPr>
            <a:r>
              <a:rPr lang="en-US" sz="1800" dirty="0">
                <a:solidFill>
                  <a:schemeClr val="tx1"/>
                </a:solidFill>
              </a:rPr>
              <a:t>Helps pay for final expenses and helps provide financial security for your family members</a:t>
            </a:r>
          </a:p>
          <a:p>
            <a:pPr>
              <a:spcBef>
                <a:spcPts val="1500"/>
              </a:spcBef>
            </a:pPr>
            <a:r>
              <a:rPr lang="en-US" sz="1800" dirty="0">
                <a:solidFill>
                  <a:schemeClr val="tx1"/>
                </a:solidFill>
              </a:rPr>
              <a:t>Can accumulate cash value – part of your premium goes into a cash account that earns a guaranteed interest rate</a:t>
            </a:r>
          </a:p>
          <a:p>
            <a:pPr>
              <a:spcBef>
                <a:spcPts val="1500"/>
              </a:spcBef>
            </a:pPr>
            <a:r>
              <a:rPr lang="en-US" sz="1800" dirty="0">
                <a:solidFill>
                  <a:schemeClr val="tx1"/>
                </a:solidFill>
              </a:rPr>
              <a:t>Provides death benefits and level premium payments</a:t>
            </a:r>
          </a:p>
          <a:p>
            <a:pPr>
              <a:spcBef>
                <a:spcPts val="1500"/>
              </a:spcBef>
            </a:pPr>
            <a:r>
              <a:rPr lang="en-US" sz="1800" dirty="0">
                <a:solidFill>
                  <a:schemeClr val="tx1"/>
                </a:solidFill>
              </a:rPr>
              <a:t>Offers coverage on guaranteed issued basis up to certain amount regardless of past, current, or future health issues</a:t>
            </a:r>
          </a:p>
          <a:p>
            <a:pPr>
              <a:spcBef>
                <a:spcPts val="1500"/>
              </a:spcBef>
            </a:pPr>
            <a:r>
              <a:rPr lang="en-US" sz="1800" dirty="0">
                <a:solidFill>
                  <a:schemeClr val="tx1"/>
                </a:solidFill>
              </a:rPr>
              <a:t>Benefits range from 10,000-150,000 depending on age and underwriting </a:t>
            </a:r>
          </a:p>
        </p:txBody>
      </p:sp>
      <p:sp>
        <p:nvSpPr>
          <p:cNvPr id="7" name="Text Placeholder 6"/>
          <p:cNvSpPr>
            <a:spLocks noGrp="1"/>
          </p:cNvSpPr>
          <p:nvPr>
            <p:ph type="body" sz="quarter" idx="14"/>
          </p:nvPr>
        </p:nvSpPr>
        <p:spPr/>
        <p:txBody>
          <a:bodyPr/>
          <a:lstStyle/>
          <a:p>
            <a:r>
              <a:rPr lang="en-US" dirty="0"/>
              <a:t>Washington County 2025 Open Enrollment</a:t>
            </a:r>
          </a:p>
        </p:txBody>
      </p:sp>
      <p:sp>
        <p:nvSpPr>
          <p:cNvPr id="8" name="Title 7"/>
          <p:cNvSpPr>
            <a:spLocks noGrp="1"/>
          </p:cNvSpPr>
          <p:nvPr>
            <p:ph type="title"/>
          </p:nvPr>
        </p:nvSpPr>
        <p:spPr>
          <a:xfrm>
            <a:off x="116963" y="77677"/>
            <a:ext cx="8982336" cy="659221"/>
          </a:xfrm>
        </p:spPr>
        <p:txBody>
          <a:bodyPr/>
          <a:lstStyle/>
          <a:p>
            <a:r>
              <a:rPr lang="en-US" dirty="0">
                <a:solidFill>
                  <a:schemeClr val="tx2"/>
                </a:solidFill>
                <a:ea typeface="ＭＳ Ｐゴシック" pitchFamily="34" charset="-128"/>
                <a:cs typeface="Arial" pitchFamily="34" charset="0"/>
              </a:rPr>
              <a:t>Colonial </a:t>
            </a:r>
            <a:r>
              <a:rPr lang="en-US" dirty="0">
                <a:solidFill>
                  <a:schemeClr val="tx2"/>
                </a:solidFill>
              </a:rPr>
              <a:t>Life</a:t>
            </a:r>
          </a:p>
        </p:txBody>
      </p:sp>
      <p:sp>
        <p:nvSpPr>
          <p:cNvPr id="10" name="Text Box 5"/>
          <p:cNvSpPr txBox="1">
            <a:spLocks noChangeArrowheads="1"/>
          </p:cNvSpPr>
          <p:nvPr/>
        </p:nvSpPr>
        <p:spPr bwMode="auto">
          <a:xfrm>
            <a:off x="323850" y="5736820"/>
            <a:ext cx="6324600" cy="646112"/>
          </a:xfrm>
          <a:prstGeom prst="rect">
            <a:avLst/>
          </a:prstGeom>
          <a:noFill/>
          <a:ln w="9525">
            <a:noFill/>
            <a:miter lim="800000"/>
            <a:headEnd/>
            <a:tailEnd/>
          </a:ln>
        </p:spPr>
        <p:txBody>
          <a:bodyPr>
            <a:spAutoFit/>
          </a:bodyPr>
          <a:lstStyle/>
          <a:p>
            <a:pPr eaLnBrk="0" hangingPunct="0"/>
            <a:r>
              <a:rPr lang="en-US" sz="1200" dirty="0">
                <a:solidFill>
                  <a:schemeClr val="bg1">
                    <a:lumMod val="50000"/>
                  </a:schemeClr>
                </a:solidFill>
                <a:cs typeface="Arial" pitchFamily="34" charset="0"/>
              </a:rPr>
              <a:t>Products underwritten by Colonial Life &amp; Accident Insurance Company.</a:t>
            </a:r>
          </a:p>
          <a:p>
            <a:pPr eaLnBrk="0" hangingPunct="0"/>
            <a:r>
              <a:rPr lang="en-US" sz="1200" dirty="0">
                <a:solidFill>
                  <a:schemeClr val="bg1">
                    <a:lumMod val="50000"/>
                  </a:schemeClr>
                </a:solidFill>
                <a:cs typeface="Arial" pitchFamily="34" charset="0"/>
              </a:rPr>
              <a:t>Policies have exclusions and limitations that may affect benefits payable. </a:t>
            </a:r>
            <a:br>
              <a:rPr lang="en-US" sz="1200" dirty="0">
                <a:solidFill>
                  <a:schemeClr val="bg1">
                    <a:lumMod val="50000"/>
                  </a:schemeClr>
                </a:solidFill>
                <a:cs typeface="Arial" pitchFamily="34" charset="0"/>
              </a:rPr>
            </a:br>
            <a:r>
              <a:rPr lang="en-US" sz="1200" dirty="0">
                <a:solidFill>
                  <a:schemeClr val="bg1">
                    <a:lumMod val="50000"/>
                  </a:schemeClr>
                </a:solidFill>
                <a:cs typeface="Arial" pitchFamily="34" charset="0"/>
              </a:rPr>
              <a:t>All plans may not be available in all states, and benefits provided may also vary by state.</a:t>
            </a:r>
          </a:p>
        </p:txBody>
      </p:sp>
    </p:spTree>
  </p:cSld>
  <p:clrMapOvr>
    <a:masterClrMapping/>
  </p:clrMapOvr>
  <p:transition spd="med">
    <p:fade/>
  </p:transition>
</p:sld>
</file>

<file path=ppt/theme/theme1.xml><?xml version="1.0" encoding="utf-8"?>
<a:theme xmlns:a="http://schemas.openxmlformats.org/drawingml/2006/main" name="Template - PowerPoint - Colonial Life">
  <a:themeElements>
    <a:clrScheme name="CL 2013 Color Palette 1">
      <a:dk1>
        <a:srgbClr val="1F3340"/>
      </a:dk1>
      <a:lt1>
        <a:srgbClr val="FFFFFF"/>
      </a:lt1>
      <a:dk2>
        <a:srgbClr val="375D81"/>
      </a:dk2>
      <a:lt2>
        <a:srgbClr val="DFDDCE"/>
      </a:lt2>
      <a:accent1>
        <a:srgbClr val="5B7083"/>
      </a:accent1>
      <a:accent2>
        <a:srgbClr val="8996A0"/>
      </a:accent2>
      <a:accent3>
        <a:srgbClr val="688464"/>
      </a:accent3>
      <a:accent4>
        <a:srgbClr val="7F2725"/>
      </a:accent4>
      <a:accent5>
        <a:srgbClr val="5F3A6C"/>
      </a:accent5>
      <a:accent6>
        <a:srgbClr val="E0832E"/>
      </a:accent6>
      <a:hlink>
        <a:srgbClr val="3BAECC"/>
      </a:hlink>
      <a:folHlink>
        <a:srgbClr val="3BAECC"/>
      </a:folHlink>
    </a:clrScheme>
    <a:fontScheme name="Unum 2012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706F73"/>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cap="rnd">
          <a:solidFill>
            <a:srgbClr val="706F73"/>
          </a:solidFill>
        </a:ln>
        <a:effectLst/>
      </a:spPr>
      <a:bodyPr/>
      <a:lstStyle/>
      <a:style>
        <a:lnRef idx="2">
          <a:schemeClr val="accent1"/>
        </a:lnRef>
        <a:fillRef idx="0">
          <a:schemeClr val="accent1"/>
        </a:fillRef>
        <a:effectRef idx="1">
          <a:schemeClr val="accent1"/>
        </a:effectRef>
        <a:fontRef idx="minor">
          <a:schemeClr val="tx1"/>
        </a:fontRef>
      </a:style>
    </a:lnDef>
    <a:txDef>
      <a:spPr/>
      <a:bodyPr wrap="none" lIns="0" tIns="0" rIns="0" bIns="0" rtlCol="0">
        <a:spAutoFit/>
      </a:bodyPr>
      <a:lstStyle>
        <a:defPPr>
          <a:spcBef>
            <a:spcPts val="1000"/>
          </a:spcBef>
          <a:defRPr sz="1600" dirty="0" smtClean="0">
            <a:latin typeface="Arial"/>
            <a:cs typeface="Aria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2EDBAEB33B5C458016A2294C60838A" ma:contentTypeVersion="" ma:contentTypeDescription="Create a new document." ma:contentTypeScope="" ma:versionID="b52209bc2d196fb26455161898b19a00">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D22F180-308A-41F8-8D08-B97449610F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00C8F02-2CC8-4C64-ACD0-025022D1E26F}">
  <ds:schemaRefs>
    <ds:schemaRef ds:uri="http://schemas.microsoft.com/sharepoint/v3/contenttype/forms"/>
  </ds:schemaRefs>
</ds:datastoreItem>
</file>

<file path=customXml/itemProps3.xml><?xml version="1.0" encoding="utf-8"?>
<ds:datastoreItem xmlns:ds="http://schemas.openxmlformats.org/officeDocument/2006/customXml" ds:itemID="{8239F660-36C1-4177-8449-43F5271E570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 - PowerPoint - Colonial Life</Template>
  <TotalTime>1259</TotalTime>
  <Words>1183</Words>
  <Application>Microsoft Office PowerPoint</Application>
  <PresentationFormat>On-screen Show (4:3)</PresentationFormat>
  <Paragraphs>122</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Courier New</vt:lpstr>
      <vt:lpstr>Myriad Pro</vt:lpstr>
      <vt:lpstr>Verdana</vt:lpstr>
      <vt:lpstr>Wingdings</vt:lpstr>
      <vt:lpstr>Template - PowerPoint - Colonial Life</vt:lpstr>
      <vt:lpstr>Colonial Life &amp; Accident Insurance Company</vt:lpstr>
      <vt:lpstr>Colonial Life</vt:lpstr>
      <vt:lpstr>Colonial Life</vt:lpstr>
      <vt:lpstr>Colonial Life</vt:lpstr>
      <vt:lpstr>Colonial Life</vt:lpstr>
      <vt:lpstr>Colonial Life</vt:lpstr>
      <vt:lpstr>Colonial Life</vt:lpstr>
      <vt:lpstr>Colonial Life</vt:lpstr>
      <vt:lpstr>Colonial Life</vt:lpstr>
      <vt:lpstr>What happens next?</vt:lpstr>
    </vt:vector>
  </TitlesOfParts>
  <Company>Unum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 PowerPoint - Colonial Life (standard size)</dc:title>
  <dc:creator>B2S12</dc:creator>
  <cp:lastModifiedBy>Osko, Regina</cp:lastModifiedBy>
  <cp:revision>160</cp:revision>
  <cp:lastPrinted>2014-06-09T15:21:06Z</cp:lastPrinted>
  <dcterms:created xsi:type="dcterms:W3CDTF">2014-09-11T23:17:55Z</dcterms:created>
  <dcterms:modified xsi:type="dcterms:W3CDTF">2024-10-04T17:26:24Z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0x010100842EDBAEB33B5C458016A2294C60838A</vt:lpwstr>
  </property>
</Properties>
</file>